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2007" y="5369367"/>
            <a:ext cx="11808460" cy="1294648"/>
          </a:xfrm>
          <a:custGeom>
            <a:avLst/>
            <a:gdLst/>
            <a:ahLst/>
            <a:cxnLst/>
            <a:rect l="l" t="t" r="r" b="b"/>
            <a:pathLst>
              <a:path w="8856345" h="972185">
                <a:moveTo>
                  <a:pt x="0" y="971994"/>
                </a:moveTo>
                <a:lnTo>
                  <a:pt x="8856002" y="971994"/>
                </a:lnTo>
                <a:lnTo>
                  <a:pt x="8856002" y="0"/>
                </a:lnTo>
                <a:lnTo>
                  <a:pt x="0" y="0"/>
                </a:lnTo>
                <a:lnTo>
                  <a:pt x="0" y="971994"/>
                </a:lnTo>
                <a:close/>
              </a:path>
            </a:pathLst>
          </a:custGeom>
          <a:solidFill>
            <a:srgbClr val="ECEADF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7" name="bk object 17"/>
          <p:cNvSpPr/>
          <p:nvPr/>
        </p:nvSpPr>
        <p:spPr>
          <a:xfrm>
            <a:off x="192000" y="191770"/>
            <a:ext cx="11808003" cy="5033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8" name="bk object 18"/>
          <p:cNvSpPr/>
          <p:nvPr/>
        </p:nvSpPr>
        <p:spPr>
          <a:xfrm>
            <a:off x="0" y="2492930"/>
            <a:ext cx="12192000" cy="2253584"/>
          </a:xfrm>
          <a:custGeom>
            <a:avLst/>
            <a:gdLst/>
            <a:ahLst/>
            <a:cxnLst/>
            <a:rect l="l" t="t" r="r" b="b"/>
            <a:pathLst>
              <a:path w="9144000" h="1692275">
                <a:moveTo>
                  <a:pt x="0" y="1691995"/>
                </a:moveTo>
                <a:lnTo>
                  <a:pt x="9144000" y="1691995"/>
                </a:lnTo>
                <a:lnTo>
                  <a:pt x="9144000" y="0"/>
                </a:lnTo>
                <a:lnTo>
                  <a:pt x="0" y="0"/>
                </a:lnTo>
                <a:lnTo>
                  <a:pt x="0" y="1691995"/>
                </a:lnTo>
                <a:close/>
              </a:path>
            </a:pathLst>
          </a:custGeom>
          <a:solidFill>
            <a:srgbClr val="00A99D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5185" y="2825817"/>
            <a:ext cx="9581631" cy="512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2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92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4066" y="2571893"/>
            <a:ext cx="4603868" cy="614784"/>
          </a:xfrm>
        </p:spPr>
        <p:txBody>
          <a:bodyPr lIns="0" tIns="0" rIns="0" bIns="0"/>
          <a:lstStyle>
            <a:lvl1pPr>
              <a:defRPr sz="3995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0602" y="3074396"/>
            <a:ext cx="10830796" cy="512320"/>
          </a:xfrm>
        </p:spPr>
        <p:txBody>
          <a:bodyPr lIns="0" tIns="0" rIns="0" bIns="0"/>
          <a:lstStyle>
            <a:lvl1pPr>
              <a:defRPr sz="332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81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4066" y="2571893"/>
            <a:ext cx="4603868" cy="614784"/>
          </a:xfrm>
        </p:spPr>
        <p:txBody>
          <a:bodyPr lIns="0" tIns="0" rIns="0" bIns="0"/>
          <a:lstStyle>
            <a:lvl1pPr>
              <a:defRPr sz="3995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32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4066" y="2571893"/>
            <a:ext cx="4603868" cy="614784"/>
          </a:xfrm>
        </p:spPr>
        <p:txBody>
          <a:bodyPr lIns="0" tIns="0" rIns="0" bIns="0"/>
          <a:lstStyle>
            <a:lvl1pPr>
              <a:defRPr sz="3995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24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75850" y="0"/>
            <a:ext cx="6516793" cy="6856309"/>
          </a:xfrm>
          <a:custGeom>
            <a:avLst/>
            <a:gdLst/>
            <a:ahLst/>
            <a:cxnLst/>
            <a:rect l="l" t="t" r="r" b="b"/>
            <a:pathLst>
              <a:path w="4887595" h="5148580">
                <a:moveTo>
                  <a:pt x="0" y="5147995"/>
                </a:moveTo>
                <a:lnTo>
                  <a:pt x="4887112" y="5147995"/>
                </a:lnTo>
                <a:lnTo>
                  <a:pt x="4887112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ECEADF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38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4066" y="2571893"/>
            <a:ext cx="460386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0602" y="3074396"/>
            <a:ext cx="10830796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03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0882CB7-3F09-4EB7-9A4E-A079FEDC7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8" r="12910" b="8612"/>
          <a:stretch/>
        </p:blipFill>
        <p:spPr>
          <a:xfrm>
            <a:off x="199287" y="193984"/>
            <a:ext cx="11793426" cy="567502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9287" y="5369367"/>
            <a:ext cx="11793900" cy="1294648"/>
          </a:xfrm>
          <a:custGeom>
            <a:avLst/>
            <a:gdLst/>
            <a:ahLst/>
            <a:cxnLst/>
            <a:rect l="l" t="t" r="r" b="b"/>
            <a:pathLst>
              <a:path w="8856345" h="972185">
                <a:moveTo>
                  <a:pt x="0" y="971994"/>
                </a:moveTo>
                <a:lnTo>
                  <a:pt x="8856002" y="971994"/>
                </a:lnTo>
                <a:lnTo>
                  <a:pt x="8856002" y="0"/>
                </a:lnTo>
                <a:lnTo>
                  <a:pt x="0" y="0"/>
                </a:lnTo>
                <a:lnTo>
                  <a:pt x="0" y="971994"/>
                </a:lnTo>
                <a:close/>
              </a:path>
            </a:pathLst>
          </a:custGeom>
          <a:solidFill>
            <a:srgbClr val="ECEAD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17" y="2492930"/>
            <a:ext cx="12176967" cy="2253584"/>
          </a:xfrm>
          <a:custGeom>
            <a:avLst/>
            <a:gdLst/>
            <a:ahLst/>
            <a:cxnLst/>
            <a:rect l="l" t="t" r="r" b="b"/>
            <a:pathLst>
              <a:path w="9144000" h="1692275">
                <a:moveTo>
                  <a:pt x="0" y="1691995"/>
                </a:moveTo>
                <a:lnTo>
                  <a:pt x="9144000" y="1691995"/>
                </a:lnTo>
                <a:lnTo>
                  <a:pt x="9144000" y="0"/>
                </a:lnTo>
                <a:lnTo>
                  <a:pt x="0" y="0"/>
                </a:lnTo>
                <a:lnTo>
                  <a:pt x="0" y="1691995"/>
                </a:lnTo>
                <a:close/>
              </a:path>
            </a:pathLst>
          </a:custGeom>
          <a:solidFill>
            <a:srgbClr val="00A99D">
              <a:alpha val="79998"/>
            </a:srgbClr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81369" y="2511900"/>
            <a:ext cx="5629261" cy="637839"/>
          </a:xfrm>
          <a:prstGeom prst="rect">
            <a:avLst/>
          </a:prstGeom>
        </p:spPr>
        <p:txBody>
          <a:bodyPr vert="horz" wrap="square" lIns="0" tIns="22832" rIns="0" bIns="0" rtlCol="0">
            <a:spAutoFit/>
          </a:bodyPr>
          <a:lstStyle/>
          <a:p>
            <a:pPr marL="16913">
              <a:spcBef>
                <a:spcPts val="180"/>
              </a:spcBef>
            </a:pPr>
            <a:r>
              <a:rPr spc="459" dirty="0"/>
              <a:t>ERS </a:t>
            </a:r>
            <a:r>
              <a:rPr lang="en-GB" spc="493" dirty="0"/>
              <a:t>ONLINE COURSE</a:t>
            </a:r>
            <a:endParaRPr spc="173" dirty="0"/>
          </a:p>
        </p:txBody>
      </p:sp>
      <p:sp>
        <p:nvSpPr>
          <p:cNvPr id="6" name="object 6"/>
          <p:cNvSpPr txBox="1"/>
          <p:nvPr/>
        </p:nvSpPr>
        <p:spPr>
          <a:xfrm>
            <a:off x="7518" y="3261588"/>
            <a:ext cx="12176965" cy="898472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algn="ctr" defTabSz="1217706">
              <a:spcBef>
                <a:spcPts val="133"/>
              </a:spcBef>
            </a:pPr>
            <a:r>
              <a:rPr lang="en-GB" sz="3063" spc="-60" dirty="0">
                <a:solidFill>
                  <a:srgbClr val="FFFFFF"/>
                </a:solidFill>
                <a:latin typeface="Arial"/>
                <a:cs typeface="Arial"/>
              </a:rPr>
              <a:t>CLINICAL EXERCISE </a:t>
            </a:r>
            <a:r>
              <a:rPr lang="en-GB" sz="3063" spc="-60">
                <a:solidFill>
                  <a:srgbClr val="FFFFFF"/>
                </a:solidFill>
                <a:latin typeface="Arial"/>
                <a:cs typeface="Arial"/>
              </a:rPr>
              <a:t>TESTING - </a:t>
            </a:r>
            <a:r>
              <a:rPr lang="en-GB" sz="3063" spc="-60" dirty="0">
                <a:solidFill>
                  <a:srgbClr val="FFFFFF"/>
                </a:solidFill>
                <a:latin typeface="Arial"/>
                <a:cs typeface="Arial"/>
              </a:rPr>
              <a:t>CORE PRINCIPLES</a:t>
            </a:r>
            <a:endParaRPr sz="3063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9932" algn="ctr" defTabSz="1217706">
              <a:spcBef>
                <a:spcPts val="799"/>
              </a:spcBef>
            </a:pPr>
            <a:r>
              <a:rPr lang="en-GB" sz="1998" spc="67" dirty="0">
                <a:solidFill>
                  <a:srgbClr val="FFFFFF"/>
                </a:solidFill>
                <a:latin typeface="Arial"/>
                <a:cs typeface="Arial"/>
              </a:rPr>
              <a:t>26 NOVEMBER </a:t>
            </a:r>
            <a:r>
              <a:rPr sz="1998" spc="-7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99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515" y="534316"/>
            <a:ext cx="543735" cy="543735"/>
          </a:xfrm>
          <a:custGeom>
            <a:avLst/>
            <a:gdLst/>
            <a:ahLst/>
            <a:cxnLst/>
            <a:rect l="l" t="t" r="r" b="b"/>
            <a:pathLst>
              <a:path w="408305" h="408305">
                <a:moveTo>
                  <a:pt x="203974" y="0"/>
                </a:moveTo>
                <a:lnTo>
                  <a:pt x="157262" y="5396"/>
                </a:lnTo>
                <a:lnTo>
                  <a:pt x="114350" y="20763"/>
                </a:lnTo>
                <a:lnTo>
                  <a:pt x="76474" y="44867"/>
                </a:lnTo>
                <a:lnTo>
                  <a:pt x="44867" y="76474"/>
                </a:lnTo>
                <a:lnTo>
                  <a:pt x="20763" y="114350"/>
                </a:lnTo>
                <a:lnTo>
                  <a:pt x="5396" y="157262"/>
                </a:lnTo>
                <a:lnTo>
                  <a:pt x="0" y="203974"/>
                </a:lnTo>
                <a:lnTo>
                  <a:pt x="5396" y="250687"/>
                </a:lnTo>
                <a:lnTo>
                  <a:pt x="20763" y="293598"/>
                </a:lnTo>
                <a:lnTo>
                  <a:pt x="44867" y="331474"/>
                </a:lnTo>
                <a:lnTo>
                  <a:pt x="76474" y="363081"/>
                </a:lnTo>
                <a:lnTo>
                  <a:pt x="114350" y="387185"/>
                </a:lnTo>
                <a:lnTo>
                  <a:pt x="157262" y="402552"/>
                </a:lnTo>
                <a:lnTo>
                  <a:pt x="203974" y="407949"/>
                </a:lnTo>
                <a:lnTo>
                  <a:pt x="250687" y="402552"/>
                </a:lnTo>
                <a:lnTo>
                  <a:pt x="293598" y="387185"/>
                </a:lnTo>
                <a:lnTo>
                  <a:pt x="331474" y="363080"/>
                </a:lnTo>
                <a:lnTo>
                  <a:pt x="363081" y="331472"/>
                </a:lnTo>
                <a:lnTo>
                  <a:pt x="387185" y="293593"/>
                </a:lnTo>
                <a:lnTo>
                  <a:pt x="402552" y="250679"/>
                </a:lnTo>
                <a:lnTo>
                  <a:pt x="407949" y="203962"/>
                </a:lnTo>
                <a:lnTo>
                  <a:pt x="402552" y="157254"/>
                </a:lnTo>
                <a:lnTo>
                  <a:pt x="387185" y="114346"/>
                </a:lnTo>
                <a:lnTo>
                  <a:pt x="363081" y="76472"/>
                </a:lnTo>
                <a:lnTo>
                  <a:pt x="331474" y="44866"/>
                </a:lnTo>
                <a:lnTo>
                  <a:pt x="293598" y="20763"/>
                </a:lnTo>
                <a:lnTo>
                  <a:pt x="250687" y="5396"/>
                </a:lnTo>
                <a:lnTo>
                  <a:pt x="203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460" y="567260"/>
            <a:ext cx="477777" cy="477777"/>
          </a:xfrm>
          <a:custGeom>
            <a:avLst/>
            <a:gdLst/>
            <a:ahLst/>
            <a:cxnLst/>
            <a:rect l="l" t="t" r="r" b="b"/>
            <a:pathLst>
              <a:path w="358775" h="358775">
                <a:moveTo>
                  <a:pt x="179235" y="0"/>
                </a:moveTo>
                <a:lnTo>
                  <a:pt x="131584" y="6401"/>
                </a:lnTo>
                <a:lnTo>
                  <a:pt x="88768" y="24468"/>
                </a:lnTo>
                <a:lnTo>
                  <a:pt x="52493" y="52492"/>
                </a:lnTo>
                <a:lnTo>
                  <a:pt x="24469" y="88764"/>
                </a:lnTo>
                <a:lnTo>
                  <a:pt x="6401" y="131577"/>
                </a:lnTo>
                <a:lnTo>
                  <a:pt x="0" y="179222"/>
                </a:lnTo>
                <a:lnTo>
                  <a:pt x="6401" y="226872"/>
                </a:lnTo>
                <a:lnTo>
                  <a:pt x="24469" y="269689"/>
                </a:lnTo>
                <a:lnTo>
                  <a:pt x="52493" y="305963"/>
                </a:lnTo>
                <a:lnTo>
                  <a:pt x="88768" y="333988"/>
                </a:lnTo>
                <a:lnTo>
                  <a:pt x="131584" y="352055"/>
                </a:lnTo>
                <a:lnTo>
                  <a:pt x="179235" y="358457"/>
                </a:lnTo>
                <a:lnTo>
                  <a:pt x="226884" y="352055"/>
                </a:lnTo>
                <a:lnTo>
                  <a:pt x="269698" y="333988"/>
                </a:lnTo>
                <a:lnTo>
                  <a:pt x="305969" y="305963"/>
                </a:lnTo>
                <a:lnTo>
                  <a:pt x="333991" y="269689"/>
                </a:lnTo>
                <a:lnTo>
                  <a:pt x="352056" y="226872"/>
                </a:lnTo>
                <a:lnTo>
                  <a:pt x="358457" y="179222"/>
                </a:lnTo>
                <a:lnTo>
                  <a:pt x="352056" y="131577"/>
                </a:lnTo>
                <a:lnTo>
                  <a:pt x="333991" y="88764"/>
                </a:lnTo>
                <a:lnTo>
                  <a:pt x="305969" y="52492"/>
                </a:lnTo>
                <a:lnTo>
                  <a:pt x="269698" y="24468"/>
                </a:lnTo>
                <a:lnTo>
                  <a:pt x="226884" y="6401"/>
                </a:lnTo>
                <a:lnTo>
                  <a:pt x="179235" y="0"/>
                </a:lnTo>
                <a:close/>
              </a:path>
            </a:pathLst>
          </a:custGeom>
          <a:solidFill>
            <a:srgbClr val="D0123D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2074" y="606328"/>
            <a:ext cx="312124" cy="35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4016" y="622581"/>
            <a:ext cx="228318" cy="367000"/>
          </a:xfrm>
          <a:custGeom>
            <a:avLst/>
            <a:gdLst/>
            <a:ahLst/>
            <a:cxnLst/>
            <a:rect l="l" t="t" r="r" b="b"/>
            <a:pathLst>
              <a:path w="171450" h="275590">
                <a:moveTo>
                  <a:pt x="169240" y="0"/>
                </a:moveTo>
                <a:lnTo>
                  <a:pt x="1727" y="0"/>
                </a:lnTo>
                <a:lnTo>
                  <a:pt x="0" y="1727"/>
                </a:lnTo>
                <a:lnTo>
                  <a:pt x="0" y="273672"/>
                </a:lnTo>
                <a:lnTo>
                  <a:pt x="1727" y="275399"/>
                </a:lnTo>
                <a:lnTo>
                  <a:pt x="169240" y="275399"/>
                </a:lnTo>
                <a:lnTo>
                  <a:pt x="170980" y="273672"/>
                </a:lnTo>
                <a:lnTo>
                  <a:pt x="170980" y="250825"/>
                </a:lnTo>
                <a:lnTo>
                  <a:pt x="169240" y="249097"/>
                </a:lnTo>
                <a:lnTo>
                  <a:pt x="31127" y="249097"/>
                </a:lnTo>
                <a:lnTo>
                  <a:pt x="29400" y="247370"/>
                </a:lnTo>
                <a:lnTo>
                  <a:pt x="29400" y="151422"/>
                </a:lnTo>
                <a:lnTo>
                  <a:pt x="31127" y="149694"/>
                </a:lnTo>
                <a:lnTo>
                  <a:pt x="148348" y="149694"/>
                </a:lnTo>
                <a:lnTo>
                  <a:pt x="150075" y="147967"/>
                </a:lnTo>
                <a:lnTo>
                  <a:pt x="150075" y="125120"/>
                </a:lnTo>
                <a:lnTo>
                  <a:pt x="148348" y="123393"/>
                </a:lnTo>
                <a:lnTo>
                  <a:pt x="31127" y="123393"/>
                </a:lnTo>
                <a:lnTo>
                  <a:pt x="29400" y="121653"/>
                </a:lnTo>
                <a:lnTo>
                  <a:pt x="29400" y="28028"/>
                </a:lnTo>
                <a:lnTo>
                  <a:pt x="31127" y="26301"/>
                </a:lnTo>
                <a:lnTo>
                  <a:pt x="169240" y="26301"/>
                </a:lnTo>
                <a:lnTo>
                  <a:pt x="170980" y="24574"/>
                </a:lnTo>
                <a:lnTo>
                  <a:pt x="170980" y="1727"/>
                </a:lnTo>
                <a:lnTo>
                  <a:pt x="169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52755" y="622023"/>
            <a:ext cx="256224" cy="367846"/>
          </a:xfrm>
          <a:custGeom>
            <a:avLst/>
            <a:gdLst/>
            <a:ahLst/>
            <a:cxnLst/>
            <a:rect l="l" t="t" r="r" b="b"/>
            <a:pathLst>
              <a:path w="192405" h="276225">
                <a:moveTo>
                  <a:pt x="108318" y="0"/>
                </a:moveTo>
                <a:lnTo>
                  <a:pt x="103873" y="495"/>
                </a:lnTo>
                <a:lnTo>
                  <a:pt x="1739" y="495"/>
                </a:lnTo>
                <a:lnTo>
                  <a:pt x="0" y="2235"/>
                </a:lnTo>
                <a:lnTo>
                  <a:pt x="0" y="274167"/>
                </a:lnTo>
                <a:lnTo>
                  <a:pt x="1739" y="275894"/>
                </a:lnTo>
                <a:lnTo>
                  <a:pt x="27673" y="275894"/>
                </a:lnTo>
                <a:lnTo>
                  <a:pt x="29400" y="274167"/>
                </a:lnTo>
                <a:lnTo>
                  <a:pt x="29400" y="155397"/>
                </a:lnTo>
                <a:lnTo>
                  <a:pt x="31140" y="153670"/>
                </a:lnTo>
                <a:lnTo>
                  <a:pt x="128688" y="153670"/>
                </a:lnTo>
                <a:lnTo>
                  <a:pt x="127266" y="150952"/>
                </a:lnTo>
                <a:lnTo>
                  <a:pt x="151647" y="141970"/>
                </a:lnTo>
                <a:lnTo>
                  <a:pt x="168891" y="127749"/>
                </a:lnTo>
                <a:lnTo>
                  <a:pt x="31140" y="127749"/>
                </a:lnTo>
                <a:lnTo>
                  <a:pt x="29400" y="126022"/>
                </a:lnTo>
                <a:lnTo>
                  <a:pt x="29400" y="28536"/>
                </a:lnTo>
                <a:lnTo>
                  <a:pt x="31140" y="26797"/>
                </a:lnTo>
                <a:lnTo>
                  <a:pt x="183723" y="26797"/>
                </a:lnTo>
                <a:lnTo>
                  <a:pt x="177609" y="10333"/>
                </a:lnTo>
                <a:lnTo>
                  <a:pt x="154776" y="1961"/>
                </a:lnTo>
                <a:lnTo>
                  <a:pt x="110312" y="711"/>
                </a:lnTo>
                <a:lnTo>
                  <a:pt x="108318" y="0"/>
                </a:lnTo>
                <a:close/>
              </a:path>
              <a:path w="192405" h="276225">
                <a:moveTo>
                  <a:pt x="128688" y="153670"/>
                </a:moveTo>
                <a:lnTo>
                  <a:pt x="93814" y="153670"/>
                </a:lnTo>
                <a:lnTo>
                  <a:pt x="96329" y="155206"/>
                </a:lnTo>
                <a:lnTo>
                  <a:pt x="157416" y="274358"/>
                </a:lnTo>
                <a:lnTo>
                  <a:pt x="159943" y="275894"/>
                </a:lnTo>
                <a:lnTo>
                  <a:pt x="190906" y="275894"/>
                </a:lnTo>
                <a:lnTo>
                  <a:pt x="191833" y="274358"/>
                </a:lnTo>
                <a:lnTo>
                  <a:pt x="128688" y="153670"/>
                </a:lnTo>
                <a:close/>
              </a:path>
              <a:path w="192405" h="276225">
                <a:moveTo>
                  <a:pt x="183723" y="26797"/>
                </a:moveTo>
                <a:lnTo>
                  <a:pt x="102895" y="26797"/>
                </a:lnTo>
                <a:lnTo>
                  <a:pt x="125022" y="29981"/>
                </a:lnTo>
                <a:lnTo>
                  <a:pt x="142398" y="39512"/>
                </a:lnTo>
                <a:lnTo>
                  <a:pt x="153755" y="55354"/>
                </a:lnTo>
                <a:lnTo>
                  <a:pt x="157822" y="77470"/>
                </a:lnTo>
                <a:lnTo>
                  <a:pt x="157035" y="106850"/>
                </a:lnTo>
                <a:lnTo>
                  <a:pt x="151522" y="121872"/>
                </a:lnTo>
                <a:lnTo>
                  <a:pt x="136557" y="127240"/>
                </a:lnTo>
                <a:lnTo>
                  <a:pt x="107416" y="127660"/>
                </a:lnTo>
                <a:lnTo>
                  <a:pt x="103809" y="127749"/>
                </a:lnTo>
                <a:lnTo>
                  <a:pt x="168891" y="127749"/>
                </a:lnTo>
                <a:lnTo>
                  <a:pt x="170589" y="126349"/>
                </a:lnTo>
                <a:lnTo>
                  <a:pt x="182859" y="104560"/>
                </a:lnTo>
                <a:lnTo>
                  <a:pt x="187223" y="77076"/>
                </a:lnTo>
                <a:lnTo>
                  <a:pt x="186021" y="32984"/>
                </a:lnTo>
                <a:lnTo>
                  <a:pt x="183723" y="26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47389" y="619486"/>
            <a:ext cx="254532" cy="372920"/>
          </a:xfrm>
          <a:custGeom>
            <a:avLst/>
            <a:gdLst/>
            <a:ahLst/>
            <a:cxnLst/>
            <a:rect l="l" t="t" r="r" b="b"/>
            <a:pathLst>
              <a:path w="191134" h="280034">
                <a:moveTo>
                  <a:pt x="19596" y="222402"/>
                </a:moveTo>
                <a:lnTo>
                  <a:pt x="17170" y="222402"/>
                </a:lnTo>
                <a:lnTo>
                  <a:pt x="16052" y="222935"/>
                </a:lnTo>
                <a:lnTo>
                  <a:pt x="15290" y="223761"/>
                </a:lnTo>
                <a:lnTo>
                  <a:pt x="977" y="238074"/>
                </a:lnTo>
                <a:lnTo>
                  <a:pt x="368" y="238823"/>
                </a:lnTo>
                <a:lnTo>
                  <a:pt x="0" y="239763"/>
                </a:lnTo>
                <a:lnTo>
                  <a:pt x="44" y="242011"/>
                </a:lnTo>
                <a:lnTo>
                  <a:pt x="44021" y="272142"/>
                </a:lnTo>
                <a:lnTo>
                  <a:pt x="86086" y="279842"/>
                </a:lnTo>
                <a:lnTo>
                  <a:pt x="95529" y="280035"/>
                </a:lnTo>
                <a:lnTo>
                  <a:pt x="134549" y="274627"/>
                </a:lnTo>
                <a:lnTo>
                  <a:pt x="164572" y="259105"/>
                </a:lnTo>
                <a:lnTo>
                  <a:pt x="168776" y="253746"/>
                </a:lnTo>
                <a:lnTo>
                  <a:pt x="96316" y="253746"/>
                </a:lnTo>
                <a:lnTo>
                  <a:pt x="89224" y="253606"/>
                </a:lnTo>
                <a:lnTo>
                  <a:pt x="44840" y="242011"/>
                </a:lnTo>
                <a:lnTo>
                  <a:pt x="20675" y="222923"/>
                </a:lnTo>
                <a:lnTo>
                  <a:pt x="19596" y="222402"/>
                </a:lnTo>
                <a:close/>
              </a:path>
              <a:path w="191134" h="280034">
                <a:moveTo>
                  <a:pt x="96697" y="0"/>
                </a:moveTo>
                <a:lnTo>
                  <a:pt x="59906" y="5565"/>
                </a:lnTo>
                <a:lnTo>
                  <a:pt x="32148" y="21318"/>
                </a:lnTo>
                <a:lnTo>
                  <a:pt x="14617" y="45846"/>
                </a:lnTo>
                <a:lnTo>
                  <a:pt x="8508" y="77736"/>
                </a:lnTo>
                <a:lnTo>
                  <a:pt x="9812" y="93342"/>
                </a:lnTo>
                <a:lnTo>
                  <a:pt x="29387" y="129184"/>
                </a:lnTo>
                <a:lnTo>
                  <a:pt x="72161" y="148602"/>
                </a:lnTo>
                <a:lnTo>
                  <a:pt x="117195" y="155879"/>
                </a:lnTo>
                <a:lnTo>
                  <a:pt x="121411" y="156591"/>
                </a:lnTo>
                <a:lnTo>
                  <a:pt x="158056" y="182997"/>
                </a:lnTo>
                <a:lnTo>
                  <a:pt x="161302" y="202679"/>
                </a:lnTo>
                <a:lnTo>
                  <a:pt x="156804" y="224203"/>
                </a:lnTo>
                <a:lnTo>
                  <a:pt x="143892" y="240252"/>
                </a:lnTo>
                <a:lnTo>
                  <a:pt x="123439" y="250281"/>
                </a:lnTo>
                <a:lnTo>
                  <a:pt x="96316" y="253746"/>
                </a:lnTo>
                <a:lnTo>
                  <a:pt x="168776" y="253746"/>
                </a:lnTo>
                <a:lnTo>
                  <a:pt x="183861" y="234515"/>
                </a:lnTo>
                <a:lnTo>
                  <a:pt x="190677" y="201904"/>
                </a:lnTo>
                <a:lnTo>
                  <a:pt x="189175" y="185550"/>
                </a:lnTo>
                <a:lnTo>
                  <a:pt x="167462" y="147370"/>
                </a:lnTo>
                <a:lnTo>
                  <a:pt x="130492" y="130390"/>
                </a:lnTo>
                <a:lnTo>
                  <a:pt x="87020" y="123393"/>
                </a:lnTo>
                <a:lnTo>
                  <a:pt x="83451" y="122758"/>
                </a:lnTo>
                <a:lnTo>
                  <a:pt x="44355" y="102150"/>
                </a:lnTo>
                <a:lnTo>
                  <a:pt x="37503" y="76581"/>
                </a:lnTo>
                <a:lnTo>
                  <a:pt x="41401" y="55712"/>
                </a:lnTo>
                <a:lnTo>
                  <a:pt x="52733" y="39595"/>
                </a:lnTo>
                <a:lnTo>
                  <a:pt x="70957" y="29207"/>
                </a:lnTo>
                <a:lnTo>
                  <a:pt x="95529" y="25527"/>
                </a:lnTo>
                <a:lnTo>
                  <a:pt x="172965" y="25527"/>
                </a:lnTo>
                <a:lnTo>
                  <a:pt x="165866" y="19842"/>
                </a:lnTo>
                <a:lnTo>
                  <a:pt x="126580" y="2705"/>
                </a:lnTo>
                <a:lnTo>
                  <a:pt x="104733" y="163"/>
                </a:lnTo>
                <a:lnTo>
                  <a:pt x="96697" y="0"/>
                </a:lnTo>
                <a:close/>
              </a:path>
              <a:path w="191134" h="280034">
                <a:moveTo>
                  <a:pt x="165595" y="49110"/>
                </a:moveTo>
                <a:lnTo>
                  <a:pt x="159740" y="49110"/>
                </a:lnTo>
                <a:lnTo>
                  <a:pt x="160540" y="49834"/>
                </a:lnTo>
                <a:lnTo>
                  <a:pt x="161556" y="50292"/>
                </a:lnTo>
                <a:lnTo>
                  <a:pt x="163766" y="50292"/>
                </a:lnTo>
                <a:lnTo>
                  <a:pt x="164785" y="49834"/>
                </a:lnTo>
                <a:lnTo>
                  <a:pt x="165595" y="49110"/>
                </a:lnTo>
                <a:close/>
              </a:path>
              <a:path w="191134" h="280034">
                <a:moveTo>
                  <a:pt x="172965" y="25527"/>
                </a:moveTo>
                <a:lnTo>
                  <a:pt x="104597" y="25527"/>
                </a:lnTo>
                <a:lnTo>
                  <a:pt x="112623" y="26314"/>
                </a:lnTo>
                <a:lnTo>
                  <a:pt x="119875" y="27876"/>
                </a:lnTo>
                <a:lnTo>
                  <a:pt x="131178" y="31151"/>
                </a:lnTo>
                <a:lnTo>
                  <a:pt x="141393" y="35799"/>
                </a:lnTo>
                <a:lnTo>
                  <a:pt x="150816" y="41797"/>
                </a:lnTo>
                <a:lnTo>
                  <a:pt x="159740" y="49123"/>
                </a:lnTo>
                <a:lnTo>
                  <a:pt x="165595" y="49110"/>
                </a:lnTo>
                <a:lnTo>
                  <a:pt x="178600" y="36093"/>
                </a:lnTo>
                <a:lnTo>
                  <a:pt x="178752" y="35979"/>
                </a:lnTo>
                <a:lnTo>
                  <a:pt x="179552" y="35013"/>
                </a:lnTo>
                <a:lnTo>
                  <a:pt x="179933" y="34074"/>
                </a:lnTo>
                <a:lnTo>
                  <a:pt x="179933" y="31534"/>
                </a:lnTo>
                <a:lnTo>
                  <a:pt x="179120" y="30213"/>
                </a:lnTo>
                <a:lnTo>
                  <a:pt x="177850" y="29438"/>
                </a:lnTo>
                <a:lnTo>
                  <a:pt x="172965" y="25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4016" y="1142318"/>
            <a:ext cx="52429" cy="65959"/>
          </a:xfrm>
          <a:custGeom>
            <a:avLst/>
            <a:gdLst/>
            <a:ahLst/>
            <a:cxnLst/>
            <a:rect l="l" t="t" r="r" b="b"/>
            <a:pathLst>
              <a:path w="39369" h="49530">
                <a:moveTo>
                  <a:pt x="26022" y="0"/>
                </a:moveTo>
                <a:lnTo>
                  <a:pt x="16586" y="0"/>
                </a:lnTo>
                <a:lnTo>
                  <a:pt x="13182" y="1054"/>
                </a:lnTo>
                <a:lnTo>
                  <a:pt x="6870" y="5219"/>
                </a:lnTo>
                <a:lnTo>
                  <a:pt x="4406" y="8089"/>
                </a:lnTo>
                <a:lnTo>
                  <a:pt x="913" y="15328"/>
                </a:lnTo>
                <a:lnTo>
                  <a:pt x="0" y="19494"/>
                </a:lnTo>
                <a:lnTo>
                  <a:pt x="0" y="30327"/>
                </a:lnTo>
                <a:lnTo>
                  <a:pt x="901" y="34302"/>
                </a:lnTo>
                <a:lnTo>
                  <a:pt x="4521" y="41401"/>
                </a:lnTo>
                <a:lnTo>
                  <a:pt x="7048" y="44170"/>
                </a:lnTo>
                <a:lnTo>
                  <a:pt x="10312" y="46139"/>
                </a:lnTo>
                <a:lnTo>
                  <a:pt x="13563" y="48132"/>
                </a:lnTo>
                <a:lnTo>
                  <a:pt x="17208" y="49123"/>
                </a:lnTo>
                <a:lnTo>
                  <a:pt x="28562" y="49123"/>
                </a:lnTo>
                <a:lnTo>
                  <a:pt x="34150" y="46329"/>
                </a:lnTo>
                <a:lnTo>
                  <a:pt x="35274" y="44703"/>
                </a:lnTo>
                <a:lnTo>
                  <a:pt x="16789" y="44703"/>
                </a:lnTo>
                <a:lnTo>
                  <a:pt x="12903" y="42913"/>
                </a:lnTo>
                <a:lnTo>
                  <a:pt x="6756" y="35763"/>
                </a:lnTo>
                <a:lnTo>
                  <a:pt x="5207" y="31292"/>
                </a:lnTo>
                <a:lnTo>
                  <a:pt x="5207" y="24917"/>
                </a:lnTo>
                <a:lnTo>
                  <a:pt x="39014" y="24917"/>
                </a:lnTo>
                <a:lnTo>
                  <a:pt x="39014" y="20446"/>
                </a:lnTo>
                <a:lnTo>
                  <a:pt x="5384" y="20446"/>
                </a:lnTo>
                <a:lnTo>
                  <a:pt x="5969" y="15570"/>
                </a:lnTo>
                <a:lnTo>
                  <a:pt x="7620" y="11696"/>
                </a:lnTo>
                <a:lnTo>
                  <a:pt x="13046" y="5905"/>
                </a:lnTo>
                <a:lnTo>
                  <a:pt x="16332" y="4470"/>
                </a:lnTo>
                <a:lnTo>
                  <a:pt x="32731" y="4470"/>
                </a:lnTo>
                <a:lnTo>
                  <a:pt x="30581" y="1968"/>
                </a:lnTo>
                <a:lnTo>
                  <a:pt x="26022" y="0"/>
                </a:lnTo>
                <a:close/>
              </a:path>
              <a:path w="39369" h="49530">
                <a:moveTo>
                  <a:pt x="34721" y="38265"/>
                </a:moveTo>
                <a:lnTo>
                  <a:pt x="32969" y="40512"/>
                </a:lnTo>
                <a:lnTo>
                  <a:pt x="31013" y="42151"/>
                </a:lnTo>
                <a:lnTo>
                  <a:pt x="26720" y="44195"/>
                </a:lnTo>
                <a:lnTo>
                  <a:pt x="24257" y="44703"/>
                </a:lnTo>
                <a:lnTo>
                  <a:pt x="35274" y="44703"/>
                </a:lnTo>
                <a:lnTo>
                  <a:pt x="37998" y="40766"/>
                </a:lnTo>
                <a:lnTo>
                  <a:pt x="34721" y="38265"/>
                </a:lnTo>
                <a:close/>
              </a:path>
              <a:path w="39369" h="49530">
                <a:moveTo>
                  <a:pt x="32731" y="4470"/>
                </a:moveTo>
                <a:lnTo>
                  <a:pt x="24231" y="4470"/>
                </a:lnTo>
                <a:lnTo>
                  <a:pt x="27455" y="5918"/>
                </a:lnTo>
                <a:lnTo>
                  <a:pt x="32359" y="11620"/>
                </a:lnTo>
                <a:lnTo>
                  <a:pt x="33601" y="15176"/>
                </a:lnTo>
                <a:lnTo>
                  <a:pt x="33656" y="15379"/>
                </a:lnTo>
                <a:lnTo>
                  <a:pt x="33782" y="19494"/>
                </a:lnTo>
                <a:lnTo>
                  <a:pt x="33794" y="20446"/>
                </a:lnTo>
                <a:lnTo>
                  <a:pt x="39014" y="20446"/>
                </a:lnTo>
                <a:lnTo>
                  <a:pt x="39014" y="15176"/>
                </a:lnTo>
                <a:lnTo>
                  <a:pt x="37325" y="9817"/>
                </a:lnTo>
                <a:lnTo>
                  <a:pt x="32731" y="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38184" y="1143502"/>
            <a:ext cx="53274" cy="63422"/>
          </a:xfrm>
          <a:custGeom>
            <a:avLst/>
            <a:gdLst/>
            <a:ahLst/>
            <a:cxnLst/>
            <a:rect l="l" t="t" r="r" b="b"/>
            <a:pathLst>
              <a:path w="40005" h="47625">
                <a:moveTo>
                  <a:pt x="5372" y="0"/>
                </a:moveTo>
                <a:lnTo>
                  <a:pt x="0" y="0"/>
                </a:lnTo>
                <a:lnTo>
                  <a:pt x="17767" y="47371"/>
                </a:lnTo>
                <a:lnTo>
                  <a:pt x="22021" y="47371"/>
                </a:lnTo>
                <a:lnTo>
                  <a:pt x="24718" y="40144"/>
                </a:lnTo>
                <a:lnTo>
                  <a:pt x="19913" y="40144"/>
                </a:lnTo>
                <a:lnTo>
                  <a:pt x="5372" y="0"/>
                </a:lnTo>
                <a:close/>
              </a:path>
              <a:path w="40005" h="47625">
                <a:moveTo>
                  <a:pt x="39700" y="0"/>
                </a:moveTo>
                <a:lnTo>
                  <a:pt x="34315" y="0"/>
                </a:lnTo>
                <a:lnTo>
                  <a:pt x="19913" y="40144"/>
                </a:lnTo>
                <a:lnTo>
                  <a:pt x="24718" y="40144"/>
                </a:lnTo>
                <a:lnTo>
                  <a:pt x="39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24900" y="1142318"/>
            <a:ext cx="52429" cy="65959"/>
          </a:xfrm>
          <a:custGeom>
            <a:avLst/>
            <a:gdLst/>
            <a:ahLst/>
            <a:cxnLst/>
            <a:rect l="l" t="t" r="r" b="b"/>
            <a:pathLst>
              <a:path w="39369" h="49530">
                <a:moveTo>
                  <a:pt x="26022" y="0"/>
                </a:moveTo>
                <a:lnTo>
                  <a:pt x="16586" y="0"/>
                </a:lnTo>
                <a:lnTo>
                  <a:pt x="13169" y="1054"/>
                </a:lnTo>
                <a:lnTo>
                  <a:pt x="6870" y="5219"/>
                </a:lnTo>
                <a:lnTo>
                  <a:pt x="4406" y="8089"/>
                </a:lnTo>
                <a:lnTo>
                  <a:pt x="900" y="15328"/>
                </a:lnTo>
                <a:lnTo>
                  <a:pt x="0" y="19494"/>
                </a:lnTo>
                <a:lnTo>
                  <a:pt x="0" y="30327"/>
                </a:lnTo>
                <a:lnTo>
                  <a:pt x="901" y="34302"/>
                </a:lnTo>
                <a:lnTo>
                  <a:pt x="4521" y="41401"/>
                </a:lnTo>
                <a:lnTo>
                  <a:pt x="7048" y="44170"/>
                </a:lnTo>
                <a:lnTo>
                  <a:pt x="10312" y="46139"/>
                </a:lnTo>
                <a:lnTo>
                  <a:pt x="13563" y="48132"/>
                </a:lnTo>
                <a:lnTo>
                  <a:pt x="17208" y="49123"/>
                </a:lnTo>
                <a:lnTo>
                  <a:pt x="28562" y="49123"/>
                </a:lnTo>
                <a:lnTo>
                  <a:pt x="34150" y="46329"/>
                </a:lnTo>
                <a:lnTo>
                  <a:pt x="35274" y="44703"/>
                </a:lnTo>
                <a:lnTo>
                  <a:pt x="16776" y="44703"/>
                </a:lnTo>
                <a:lnTo>
                  <a:pt x="12903" y="42913"/>
                </a:lnTo>
                <a:lnTo>
                  <a:pt x="6743" y="35763"/>
                </a:lnTo>
                <a:lnTo>
                  <a:pt x="5207" y="31292"/>
                </a:lnTo>
                <a:lnTo>
                  <a:pt x="5207" y="24917"/>
                </a:lnTo>
                <a:lnTo>
                  <a:pt x="39001" y="24917"/>
                </a:lnTo>
                <a:lnTo>
                  <a:pt x="39001" y="20446"/>
                </a:lnTo>
                <a:lnTo>
                  <a:pt x="5384" y="20446"/>
                </a:lnTo>
                <a:lnTo>
                  <a:pt x="5969" y="15570"/>
                </a:lnTo>
                <a:lnTo>
                  <a:pt x="7607" y="11696"/>
                </a:lnTo>
                <a:lnTo>
                  <a:pt x="13033" y="5905"/>
                </a:lnTo>
                <a:lnTo>
                  <a:pt x="16332" y="4470"/>
                </a:lnTo>
                <a:lnTo>
                  <a:pt x="32731" y="4470"/>
                </a:lnTo>
                <a:lnTo>
                  <a:pt x="30581" y="1968"/>
                </a:lnTo>
                <a:lnTo>
                  <a:pt x="26022" y="0"/>
                </a:lnTo>
                <a:close/>
              </a:path>
              <a:path w="39369" h="49530">
                <a:moveTo>
                  <a:pt x="34721" y="38265"/>
                </a:moveTo>
                <a:lnTo>
                  <a:pt x="32969" y="40512"/>
                </a:lnTo>
                <a:lnTo>
                  <a:pt x="31013" y="42151"/>
                </a:lnTo>
                <a:lnTo>
                  <a:pt x="26720" y="44195"/>
                </a:lnTo>
                <a:lnTo>
                  <a:pt x="24257" y="44703"/>
                </a:lnTo>
                <a:lnTo>
                  <a:pt x="35274" y="44703"/>
                </a:lnTo>
                <a:lnTo>
                  <a:pt x="37998" y="40766"/>
                </a:lnTo>
                <a:lnTo>
                  <a:pt x="34721" y="38265"/>
                </a:lnTo>
                <a:close/>
              </a:path>
              <a:path w="39369" h="49530">
                <a:moveTo>
                  <a:pt x="32731" y="4470"/>
                </a:moveTo>
                <a:lnTo>
                  <a:pt x="24231" y="4470"/>
                </a:lnTo>
                <a:lnTo>
                  <a:pt x="27455" y="5918"/>
                </a:lnTo>
                <a:lnTo>
                  <a:pt x="32359" y="11620"/>
                </a:lnTo>
                <a:lnTo>
                  <a:pt x="33601" y="15176"/>
                </a:lnTo>
                <a:lnTo>
                  <a:pt x="33656" y="15379"/>
                </a:lnTo>
                <a:lnTo>
                  <a:pt x="33782" y="19494"/>
                </a:lnTo>
                <a:lnTo>
                  <a:pt x="33794" y="20446"/>
                </a:lnTo>
                <a:lnTo>
                  <a:pt x="39001" y="20446"/>
                </a:lnTo>
                <a:lnTo>
                  <a:pt x="39001" y="15176"/>
                </a:lnTo>
                <a:lnTo>
                  <a:pt x="37325" y="9817"/>
                </a:lnTo>
                <a:lnTo>
                  <a:pt x="32731" y="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16689" y="1142318"/>
            <a:ext cx="29597" cy="64267"/>
          </a:xfrm>
          <a:custGeom>
            <a:avLst/>
            <a:gdLst/>
            <a:ahLst/>
            <a:cxnLst/>
            <a:rect l="l" t="t" r="r" b="b"/>
            <a:pathLst>
              <a:path w="22225" h="48259">
                <a:moveTo>
                  <a:pt x="5118" y="876"/>
                </a:moveTo>
                <a:lnTo>
                  <a:pt x="0" y="876"/>
                </a:lnTo>
                <a:lnTo>
                  <a:pt x="0" y="48247"/>
                </a:lnTo>
                <a:lnTo>
                  <a:pt x="5219" y="48247"/>
                </a:lnTo>
                <a:lnTo>
                  <a:pt x="5219" y="15722"/>
                </a:lnTo>
                <a:lnTo>
                  <a:pt x="6172" y="12242"/>
                </a:lnTo>
                <a:lnTo>
                  <a:pt x="7797" y="9601"/>
                </a:lnTo>
                <a:lnTo>
                  <a:pt x="9265" y="8407"/>
                </a:lnTo>
                <a:lnTo>
                  <a:pt x="5219" y="8407"/>
                </a:lnTo>
                <a:lnTo>
                  <a:pt x="5118" y="876"/>
                </a:lnTo>
                <a:close/>
              </a:path>
              <a:path w="22225" h="48259">
                <a:moveTo>
                  <a:pt x="20027" y="0"/>
                </a:moveTo>
                <a:lnTo>
                  <a:pt x="12433" y="0"/>
                </a:lnTo>
                <a:lnTo>
                  <a:pt x="7988" y="2806"/>
                </a:lnTo>
                <a:lnTo>
                  <a:pt x="5219" y="8407"/>
                </a:lnTo>
                <a:lnTo>
                  <a:pt x="9265" y="8407"/>
                </a:lnTo>
                <a:lnTo>
                  <a:pt x="12319" y="5956"/>
                </a:lnTo>
                <a:lnTo>
                  <a:pt x="15074" y="5041"/>
                </a:lnTo>
                <a:lnTo>
                  <a:pt x="21902" y="5041"/>
                </a:lnTo>
                <a:lnTo>
                  <a:pt x="22021" y="571"/>
                </a:lnTo>
                <a:lnTo>
                  <a:pt x="21183" y="190"/>
                </a:lnTo>
                <a:lnTo>
                  <a:pt x="20027" y="0"/>
                </a:lnTo>
                <a:close/>
              </a:path>
              <a:path w="22225" h="48259">
                <a:moveTo>
                  <a:pt x="21902" y="5041"/>
                </a:moveTo>
                <a:lnTo>
                  <a:pt x="19608" y="5041"/>
                </a:lnTo>
                <a:lnTo>
                  <a:pt x="20777" y="5143"/>
                </a:lnTo>
                <a:lnTo>
                  <a:pt x="21894" y="5346"/>
                </a:lnTo>
                <a:lnTo>
                  <a:pt x="21902" y="5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75894" y="1143485"/>
            <a:ext cx="53274" cy="88790"/>
          </a:xfrm>
          <a:custGeom>
            <a:avLst/>
            <a:gdLst/>
            <a:ahLst/>
            <a:cxnLst/>
            <a:rect l="l" t="t" r="r" b="b"/>
            <a:pathLst>
              <a:path w="40005" h="66675">
                <a:moveTo>
                  <a:pt x="2539" y="61556"/>
                </a:moveTo>
                <a:lnTo>
                  <a:pt x="2590" y="65887"/>
                </a:lnTo>
                <a:lnTo>
                  <a:pt x="4013" y="66294"/>
                </a:lnTo>
                <a:lnTo>
                  <a:pt x="5359" y="66497"/>
                </a:lnTo>
                <a:lnTo>
                  <a:pt x="12039" y="66497"/>
                </a:lnTo>
                <a:lnTo>
                  <a:pt x="16052" y="63627"/>
                </a:lnTo>
                <a:lnTo>
                  <a:pt x="16868" y="61823"/>
                </a:lnTo>
                <a:lnTo>
                  <a:pt x="5257" y="61823"/>
                </a:lnTo>
                <a:lnTo>
                  <a:pt x="2539" y="61556"/>
                </a:lnTo>
                <a:close/>
              </a:path>
              <a:path w="40005" h="66675">
                <a:moveTo>
                  <a:pt x="5740" y="0"/>
                </a:moveTo>
                <a:lnTo>
                  <a:pt x="0" y="0"/>
                </a:lnTo>
                <a:lnTo>
                  <a:pt x="17868" y="46977"/>
                </a:lnTo>
                <a:lnTo>
                  <a:pt x="15544" y="53365"/>
                </a:lnTo>
                <a:lnTo>
                  <a:pt x="14439" y="56464"/>
                </a:lnTo>
                <a:lnTo>
                  <a:pt x="13080" y="58648"/>
                </a:lnTo>
                <a:lnTo>
                  <a:pt x="9905" y="61188"/>
                </a:lnTo>
                <a:lnTo>
                  <a:pt x="7823" y="61823"/>
                </a:lnTo>
                <a:lnTo>
                  <a:pt x="16868" y="61823"/>
                </a:lnTo>
                <a:lnTo>
                  <a:pt x="18656" y="57873"/>
                </a:lnTo>
                <a:lnTo>
                  <a:pt x="19697" y="55422"/>
                </a:lnTo>
                <a:lnTo>
                  <a:pt x="25385" y="39839"/>
                </a:lnTo>
                <a:lnTo>
                  <a:pt x="20446" y="39839"/>
                </a:lnTo>
                <a:lnTo>
                  <a:pt x="5740" y="0"/>
                </a:lnTo>
                <a:close/>
              </a:path>
              <a:path w="40005" h="66675">
                <a:moveTo>
                  <a:pt x="39928" y="0"/>
                </a:moveTo>
                <a:lnTo>
                  <a:pt x="34277" y="0"/>
                </a:lnTo>
                <a:lnTo>
                  <a:pt x="20446" y="39839"/>
                </a:lnTo>
                <a:lnTo>
                  <a:pt x="25385" y="39839"/>
                </a:lnTo>
                <a:lnTo>
                  <a:pt x="39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21373" y="1117033"/>
            <a:ext cx="51583" cy="91327"/>
          </a:xfrm>
          <a:custGeom>
            <a:avLst/>
            <a:gdLst/>
            <a:ahLst/>
            <a:cxnLst/>
            <a:rect l="l" t="t" r="r" b="b"/>
            <a:pathLst>
              <a:path w="38734" h="68580">
                <a:moveTo>
                  <a:pt x="8093" y="60756"/>
                </a:moveTo>
                <a:lnTo>
                  <a:pt x="5118" y="60756"/>
                </a:lnTo>
                <a:lnTo>
                  <a:pt x="8508" y="65658"/>
                </a:lnTo>
                <a:lnTo>
                  <a:pt x="13500" y="68122"/>
                </a:lnTo>
                <a:lnTo>
                  <a:pt x="25615" y="68122"/>
                </a:lnTo>
                <a:lnTo>
                  <a:pt x="29997" y="65951"/>
                </a:lnTo>
                <a:lnTo>
                  <a:pt x="31797" y="63563"/>
                </a:lnTo>
                <a:lnTo>
                  <a:pt x="12471" y="63563"/>
                </a:lnTo>
                <a:lnTo>
                  <a:pt x="8093" y="60756"/>
                </a:lnTo>
                <a:close/>
              </a:path>
              <a:path w="38734" h="68580">
                <a:moveTo>
                  <a:pt x="5206" y="0"/>
                </a:moveTo>
                <a:lnTo>
                  <a:pt x="0" y="0"/>
                </a:lnTo>
                <a:lnTo>
                  <a:pt x="0" y="67233"/>
                </a:lnTo>
                <a:lnTo>
                  <a:pt x="4902" y="67233"/>
                </a:lnTo>
                <a:lnTo>
                  <a:pt x="5118" y="60756"/>
                </a:lnTo>
                <a:lnTo>
                  <a:pt x="8093" y="60756"/>
                </a:lnTo>
                <a:lnTo>
                  <a:pt x="7835" y="60591"/>
                </a:lnTo>
                <a:lnTo>
                  <a:pt x="5206" y="54635"/>
                </a:lnTo>
                <a:lnTo>
                  <a:pt x="5206" y="33261"/>
                </a:lnTo>
                <a:lnTo>
                  <a:pt x="6400" y="30086"/>
                </a:lnTo>
                <a:lnTo>
                  <a:pt x="8166" y="27673"/>
                </a:lnTo>
                <a:lnTo>
                  <a:pt x="9478" y="26746"/>
                </a:lnTo>
                <a:lnTo>
                  <a:pt x="5206" y="26746"/>
                </a:lnTo>
                <a:lnTo>
                  <a:pt x="5206" y="0"/>
                </a:lnTo>
                <a:close/>
              </a:path>
              <a:path w="38734" h="68580">
                <a:moveTo>
                  <a:pt x="31872" y="23545"/>
                </a:moveTo>
                <a:lnTo>
                  <a:pt x="23444" y="23545"/>
                </a:lnTo>
                <a:lnTo>
                  <a:pt x="26860" y="25247"/>
                </a:lnTo>
                <a:lnTo>
                  <a:pt x="31711" y="32054"/>
                </a:lnTo>
                <a:lnTo>
                  <a:pt x="32918" y="36868"/>
                </a:lnTo>
                <a:lnTo>
                  <a:pt x="32918" y="49923"/>
                </a:lnTo>
                <a:lnTo>
                  <a:pt x="31699" y="55029"/>
                </a:lnTo>
                <a:lnTo>
                  <a:pt x="26822" y="61861"/>
                </a:lnTo>
                <a:lnTo>
                  <a:pt x="23444" y="63563"/>
                </a:lnTo>
                <a:lnTo>
                  <a:pt x="31797" y="63563"/>
                </a:lnTo>
                <a:lnTo>
                  <a:pt x="36537" y="57276"/>
                </a:lnTo>
                <a:lnTo>
                  <a:pt x="38176" y="51422"/>
                </a:lnTo>
                <a:lnTo>
                  <a:pt x="38176" y="35623"/>
                </a:lnTo>
                <a:lnTo>
                  <a:pt x="36550" y="29692"/>
                </a:lnTo>
                <a:lnTo>
                  <a:pt x="31872" y="23545"/>
                </a:lnTo>
                <a:close/>
              </a:path>
              <a:path w="38734" h="68580">
                <a:moveTo>
                  <a:pt x="25615" y="18999"/>
                </a:moveTo>
                <a:lnTo>
                  <a:pt x="13461" y="18999"/>
                </a:lnTo>
                <a:lnTo>
                  <a:pt x="8534" y="21577"/>
                </a:lnTo>
                <a:lnTo>
                  <a:pt x="5206" y="26746"/>
                </a:lnTo>
                <a:lnTo>
                  <a:pt x="9478" y="26746"/>
                </a:lnTo>
                <a:lnTo>
                  <a:pt x="12839" y="24371"/>
                </a:lnTo>
                <a:lnTo>
                  <a:pt x="15684" y="23545"/>
                </a:lnTo>
                <a:lnTo>
                  <a:pt x="31872" y="23545"/>
                </a:lnTo>
                <a:lnTo>
                  <a:pt x="30035" y="21132"/>
                </a:lnTo>
                <a:lnTo>
                  <a:pt x="25615" y="1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13868" y="1142318"/>
            <a:ext cx="29597" cy="64267"/>
          </a:xfrm>
          <a:custGeom>
            <a:avLst/>
            <a:gdLst/>
            <a:ahLst/>
            <a:cxnLst/>
            <a:rect l="l" t="t" r="r" b="b"/>
            <a:pathLst>
              <a:path w="22225" h="48259">
                <a:moveTo>
                  <a:pt x="5118" y="876"/>
                </a:moveTo>
                <a:lnTo>
                  <a:pt x="0" y="876"/>
                </a:lnTo>
                <a:lnTo>
                  <a:pt x="0" y="48247"/>
                </a:lnTo>
                <a:lnTo>
                  <a:pt x="5206" y="48247"/>
                </a:lnTo>
                <a:lnTo>
                  <a:pt x="5206" y="15722"/>
                </a:lnTo>
                <a:lnTo>
                  <a:pt x="6172" y="12242"/>
                </a:lnTo>
                <a:lnTo>
                  <a:pt x="7785" y="9601"/>
                </a:lnTo>
                <a:lnTo>
                  <a:pt x="9265" y="8407"/>
                </a:lnTo>
                <a:lnTo>
                  <a:pt x="5206" y="8407"/>
                </a:lnTo>
                <a:lnTo>
                  <a:pt x="5118" y="876"/>
                </a:lnTo>
                <a:close/>
              </a:path>
              <a:path w="22225" h="48259">
                <a:moveTo>
                  <a:pt x="20015" y="0"/>
                </a:moveTo>
                <a:lnTo>
                  <a:pt x="12433" y="0"/>
                </a:lnTo>
                <a:lnTo>
                  <a:pt x="7975" y="2806"/>
                </a:lnTo>
                <a:lnTo>
                  <a:pt x="5206" y="8407"/>
                </a:lnTo>
                <a:lnTo>
                  <a:pt x="9265" y="8407"/>
                </a:lnTo>
                <a:lnTo>
                  <a:pt x="12306" y="5956"/>
                </a:lnTo>
                <a:lnTo>
                  <a:pt x="15074" y="5041"/>
                </a:lnTo>
                <a:lnTo>
                  <a:pt x="21890" y="5041"/>
                </a:lnTo>
                <a:lnTo>
                  <a:pt x="22009" y="571"/>
                </a:lnTo>
                <a:lnTo>
                  <a:pt x="21170" y="190"/>
                </a:lnTo>
                <a:lnTo>
                  <a:pt x="20015" y="0"/>
                </a:lnTo>
                <a:close/>
              </a:path>
              <a:path w="22225" h="48259">
                <a:moveTo>
                  <a:pt x="21890" y="5041"/>
                </a:moveTo>
                <a:lnTo>
                  <a:pt x="19596" y="5041"/>
                </a:lnTo>
                <a:lnTo>
                  <a:pt x="20777" y="5143"/>
                </a:lnTo>
                <a:lnTo>
                  <a:pt x="21882" y="5346"/>
                </a:lnTo>
                <a:lnTo>
                  <a:pt x="21890" y="5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76460" y="1142318"/>
            <a:ext cx="52429" cy="65959"/>
          </a:xfrm>
          <a:custGeom>
            <a:avLst/>
            <a:gdLst/>
            <a:ahLst/>
            <a:cxnLst/>
            <a:rect l="l" t="t" r="r" b="b"/>
            <a:pathLst>
              <a:path w="39369" h="49530">
                <a:moveTo>
                  <a:pt x="26009" y="0"/>
                </a:moveTo>
                <a:lnTo>
                  <a:pt x="16573" y="0"/>
                </a:lnTo>
                <a:lnTo>
                  <a:pt x="13157" y="1054"/>
                </a:lnTo>
                <a:lnTo>
                  <a:pt x="6857" y="5219"/>
                </a:lnTo>
                <a:lnTo>
                  <a:pt x="4406" y="8089"/>
                </a:lnTo>
                <a:lnTo>
                  <a:pt x="900" y="15328"/>
                </a:lnTo>
                <a:lnTo>
                  <a:pt x="0" y="19494"/>
                </a:lnTo>
                <a:lnTo>
                  <a:pt x="0" y="30327"/>
                </a:lnTo>
                <a:lnTo>
                  <a:pt x="17195" y="49123"/>
                </a:lnTo>
                <a:lnTo>
                  <a:pt x="28536" y="49123"/>
                </a:lnTo>
                <a:lnTo>
                  <a:pt x="34124" y="46329"/>
                </a:lnTo>
                <a:lnTo>
                  <a:pt x="35253" y="44703"/>
                </a:lnTo>
                <a:lnTo>
                  <a:pt x="16763" y="44703"/>
                </a:lnTo>
                <a:lnTo>
                  <a:pt x="12890" y="42913"/>
                </a:lnTo>
                <a:lnTo>
                  <a:pt x="6743" y="35763"/>
                </a:lnTo>
                <a:lnTo>
                  <a:pt x="5194" y="31292"/>
                </a:lnTo>
                <a:lnTo>
                  <a:pt x="5194" y="24917"/>
                </a:lnTo>
                <a:lnTo>
                  <a:pt x="38988" y="24917"/>
                </a:lnTo>
                <a:lnTo>
                  <a:pt x="38988" y="20446"/>
                </a:lnTo>
                <a:lnTo>
                  <a:pt x="5372" y="20446"/>
                </a:lnTo>
                <a:lnTo>
                  <a:pt x="5956" y="15570"/>
                </a:lnTo>
                <a:lnTo>
                  <a:pt x="7594" y="11696"/>
                </a:lnTo>
                <a:lnTo>
                  <a:pt x="13021" y="5905"/>
                </a:lnTo>
                <a:lnTo>
                  <a:pt x="16319" y="4470"/>
                </a:lnTo>
                <a:lnTo>
                  <a:pt x="32709" y="4470"/>
                </a:lnTo>
                <a:lnTo>
                  <a:pt x="30556" y="1968"/>
                </a:lnTo>
                <a:lnTo>
                  <a:pt x="26009" y="0"/>
                </a:lnTo>
                <a:close/>
              </a:path>
              <a:path w="39369" h="49530">
                <a:moveTo>
                  <a:pt x="34709" y="38265"/>
                </a:moveTo>
                <a:lnTo>
                  <a:pt x="32956" y="40512"/>
                </a:lnTo>
                <a:lnTo>
                  <a:pt x="31000" y="42151"/>
                </a:lnTo>
                <a:lnTo>
                  <a:pt x="26708" y="44195"/>
                </a:lnTo>
                <a:lnTo>
                  <a:pt x="24244" y="44703"/>
                </a:lnTo>
                <a:lnTo>
                  <a:pt x="35253" y="44703"/>
                </a:lnTo>
                <a:lnTo>
                  <a:pt x="37985" y="40766"/>
                </a:lnTo>
                <a:lnTo>
                  <a:pt x="34709" y="38265"/>
                </a:lnTo>
                <a:close/>
              </a:path>
              <a:path w="39369" h="49530">
                <a:moveTo>
                  <a:pt x="32709" y="4470"/>
                </a:moveTo>
                <a:lnTo>
                  <a:pt x="24231" y="4470"/>
                </a:lnTo>
                <a:lnTo>
                  <a:pt x="27442" y="5918"/>
                </a:lnTo>
                <a:lnTo>
                  <a:pt x="32334" y="11620"/>
                </a:lnTo>
                <a:lnTo>
                  <a:pt x="33588" y="15176"/>
                </a:lnTo>
                <a:lnTo>
                  <a:pt x="33643" y="15379"/>
                </a:lnTo>
                <a:lnTo>
                  <a:pt x="33770" y="19494"/>
                </a:lnTo>
                <a:lnTo>
                  <a:pt x="33781" y="20446"/>
                </a:lnTo>
                <a:lnTo>
                  <a:pt x="38988" y="20446"/>
                </a:lnTo>
                <a:lnTo>
                  <a:pt x="38988" y="15176"/>
                </a:lnTo>
                <a:lnTo>
                  <a:pt x="37312" y="9817"/>
                </a:lnTo>
                <a:lnTo>
                  <a:pt x="32709" y="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64963" y="1142333"/>
            <a:ext cx="50737" cy="65959"/>
          </a:xfrm>
          <a:custGeom>
            <a:avLst/>
            <a:gdLst/>
            <a:ahLst/>
            <a:cxnLst/>
            <a:rect l="l" t="t" r="r" b="b"/>
            <a:pathLst>
              <a:path w="38100" h="49530">
                <a:moveTo>
                  <a:pt x="32341" y="4419"/>
                </a:moveTo>
                <a:lnTo>
                  <a:pt x="23050" y="4419"/>
                </a:lnTo>
                <a:lnTo>
                  <a:pt x="26098" y="5384"/>
                </a:lnTo>
                <a:lnTo>
                  <a:pt x="30264" y="9271"/>
                </a:lnTo>
                <a:lnTo>
                  <a:pt x="31318" y="11938"/>
                </a:lnTo>
                <a:lnTo>
                  <a:pt x="31318" y="20701"/>
                </a:lnTo>
                <a:lnTo>
                  <a:pt x="14947" y="20701"/>
                </a:lnTo>
                <a:lnTo>
                  <a:pt x="9601" y="22047"/>
                </a:lnTo>
                <a:lnTo>
                  <a:pt x="1930" y="27419"/>
                </a:lnTo>
                <a:lnTo>
                  <a:pt x="0" y="31064"/>
                </a:lnTo>
                <a:lnTo>
                  <a:pt x="0" y="39560"/>
                </a:lnTo>
                <a:lnTo>
                  <a:pt x="1422" y="42773"/>
                </a:lnTo>
                <a:lnTo>
                  <a:pt x="7048" y="47840"/>
                </a:lnTo>
                <a:lnTo>
                  <a:pt x="10731" y="49123"/>
                </a:lnTo>
                <a:lnTo>
                  <a:pt x="18465" y="49123"/>
                </a:lnTo>
                <a:lnTo>
                  <a:pt x="21488" y="48463"/>
                </a:lnTo>
                <a:lnTo>
                  <a:pt x="27165" y="45872"/>
                </a:lnTo>
                <a:lnTo>
                  <a:pt x="28935" y="44475"/>
                </a:lnTo>
                <a:lnTo>
                  <a:pt x="12750" y="44475"/>
                </a:lnTo>
                <a:lnTo>
                  <a:pt x="10185" y="43599"/>
                </a:lnTo>
                <a:lnTo>
                  <a:pt x="6248" y="40093"/>
                </a:lnTo>
                <a:lnTo>
                  <a:pt x="5310" y="37985"/>
                </a:lnTo>
                <a:lnTo>
                  <a:pt x="5270" y="32004"/>
                </a:lnTo>
                <a:lnTo>
                  <a:pt x="6743" y="29451"/>
                </a:lnTo>
                <a:lnTo>
                  <a:pt x="12636" y="25742"/>
                </a:lnTo>
                <a:lnTo>
                  <a:pt x="16725" y="24790"/>
                </a:lnTo>
                <a:lnTo>
                  <a:pt x="21945" y="24726"/>
                </a:lnTo>
                <a:lnTo>
                  <a:pt x="36525" y="24726"/>
                </a:lnTo>
                <a:lnTo>
                  <a:pt x="36436" y="10287"/>
                </a:lnTo>
                <a:lnTo>
                  <a:pt x="34861" y="6604"/>
                </a:lnTo>
                <a:lnTo>
                  <a:pt x="32341" y="4419"/>
                </a:lnTo>
                <a:close/>
              </a:path>
              <a:path w="38100" h="49530">
                <a:moveTo>
                  <a:pt x="36525" y="41630"/>
                </a:moveTo>
                <a:lnTo>
                  <a:pt x="31356" y="41630"/>
                </a:lnTo>
                <a:lnTo>
                  <a:pt x="31508" y="44551"/>
                </a:lnTo>
                <a:lnTo>
                  <a:pt x="31838" y="46748"/>
                </a:lnTo>
                <a:lnTo>
                  <a:pt x="32359" y="48234"/>
                </a:lnTo>
                <a:lnTo>
                  <a:pt x="37972" y="48234"/>
                </a:lnTo>
                <a:lnTo>
                  <a:pt x="37972" y="47713"/>
                </a:lnTo>
                <a:lnTo>
                  <a:pt x="37007" y="45440"/>
                </a:lnTo>
                <a:lnTo>
                  <a:pt x="36632" y="42773"/>
                </a:lnTo>
                <a:lnTo>
                  <a:pt x="36525" y="41630"/>
                </a:lnTo>
                <a:close/>
              </a:path>
              <a:path w="38100" h="49530">
                <a:moveTo>
                  <a:pt x="36525" y="24726"/>
                </a:moveTo>
                <a:lnTo>
                  <a:pt x="31318" y="24726"/>
                </a:lnTo>
                <a:lnTo>
                  <a:pt x="31318" y="35153"/>
                </a:lnTo>
                <a:lnTo>
                  <a:pt x="30060" y="37985"/>
                </a:lnTo>
                <a:lnTo>
                  <a:pt x="28041" y="40246"/>
                </a:lnTo>
                <a:lnTo>
                  <a:pt x="22529" y="43637"/>
                </a:lnTo>
                <a:lnTo>
                  <a:pt x="19405" y="44475"/>
                </a:lnTo>
                <a:lnTo>
                  <a:pt x="28935" y="44475"/>
                </a:lnTo>
                <a:lnTo>
                  <a:pt x="29514" y="44018"/>
                </a:lnTo>
                <a:lnTo>
                  <a:pt x="31356" y="41630"/>
                </a:lnTo>
                <a:lnTo>
                  <a:pt x="36525" y="41630"/>
                </a:lnTo>
                <a:lnTo>
                  <a:pt x="36525" y="24726"/>
                </a:lnTo>
                <a:close/>
              </a:path>
              <a:path w="38100" h="49530">
                <a:moveTo>
                  <a:pt x="24599" y="0"/>
                </a:moveTo>
                <a:lnTo>
                  <a:pt x="14211" y="0"/>
                </a:lnTo>
                <a:lnTo>
                  <a:pt x="9905" y="1371"/>
                </a:lnTo>
                <a:lnTo>
                  <a:pt x="2895" y="6896"/>
                </a:lnTo>
                <a:lnTo>
                  <a:pt x="1155" y="10147"/>
                </a:lnTo>
                <a:lnTo>
                  <a:pt x="1155" y="13919"/>
                </a:lnTo>
                <a:lnTo>
                  <a:pt x="6400" y="13957"/>
                </a:lnTo>
                <a:lnTo>
                  <a:pt x="6400" y="11341"/>
                </a:lnTo>
                <a:lnTo>
                  <a:pt x="7594" y="9093"/>
                </a:lnTo>
                <a:lnTo>
                  <a:pt x="12382" y="5359"/>
                </a:lnTo>
                <a:lnTo>
                  <a:pt x="15405" y="4419"/>
                </a:lnTo>
                <a:lnTo>
                  <a:pt x="32341" y="4419"/>
                </a:lnTo>
                <a:lnTo>
                  <a:pt x="28765" y="1320"/>
                </a:lnTo>
                <a:lnTo>
                  <a:pt x="24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50694" y="1127349"/>
            <a:ext cx="32979" cy="81180"/>
          </a:xfrm>
          <a:custGeom>
            <a:avLst/>
            <a:gdLst/>
            <a:ahLst/>
            <a:cxnLst/>
            <a:rect l="l" t="t" r="r" b="b"/>
            <a:pathLst>
              <a:path w="24765" h="60959">
                <a:moveTo>
                  <a:pt x="13969" y="16421"/>
                </a:moveTo>
                <a:lnTo>
                  <a:pt x="8724" y="16421"/>
                </a:lnTo>
                <a:lnTo>
                  <a:pt x="8724" y="52082"/>
                </a:lnTo>
                <a:lnTo>
                  <a:pt x="9547" y="55168"/>
                </a:lnTo>
                <a:lnTo>
                  <a:pt x="12801" y="59321"/>
                </a:lnTo>
                <a:lnTo>
                  <a:pt x="15417" y="60375"/>
                </a:lnTo>
                <a:lnTo>
                  <a:pt x="21374" y="60375"/>
                </a:lnTo>
                <a:lnTo>
                  <a:pt x="23240" y="60121"/>
                </a:lnTo>
                <a:lnTo>
                  <a:pt x="24612" y="59626"/>
                </a:lnTo>
                <a:lnTo>
                  <a:pt x="24419" y="55816"/>
                </a:lnTo>
                <a:lnTo>
                  <a:pt x="17932" y="55816"/>
                </a:lnTo>
                <a:lnTo>
                  <a:pt x="16335" y="55156"/>
                </a:lnTo>
                <a:lnTo>
                  <a:pt x="14452" y="52603"/>
                </a:lnTo>
                <a:lnTo>
                  <a:pt x="13969" y="50647"/>
                </a:lnTo>
                <a:lnTo>
                  <a:pt x="13969" y="16421"/>
                </a:lnTo>
                <a:close/>
              </a:path>
              <a:path w="24765" h="60959">
                <a:moveTo>
                  <a:pt x="24396" y="55372"/>
                </a:moveTo>
                <a:lnTo>
                  <a:pt x="22428" y="55676"/>
                </a:lnTo>
                <a:lnTo>
                  <a:pt x="21018" y="55816"/>
                </a:lnTo>
                <a:lnTo>
                  <a:pt x="24419" y="55816"/>
                </a:lnTo>
                <a:lnTo>
                  <a:pt x="24396" y="55372"/>
                </a:lnTo>
                <a:close/>
              </a:path>
              <a:path w="24765" h="60959">
                <a:moveTo>
                  <a:pt x="23787" y="12128"/>
                </a:moveTo>
                <a:lnTo>
                  <a:pt x="0" y="12128"/>
                </a:lnTo>
                <a:lnTo>
                  <a:pt x="0" y="16421"/>
                </a:lnTo>
                <a:lnTo>
                  <a:pt x="23787" y="16421"/>
                </a:lnTo>
                <a:lnTo>
                  <a:pt x="23787" y="12128"/>
                </a:lnTo>
                <a:close/>
              </a:path>
              <a:path w="24765" h="60959">
                <a:moveTo>
                  <a:pt x="13969" y="0"/>
                </a:moveTo>
                <a:lnTo>
                  <a:pt x="8724" y="0"/>
                </a:lnTo>
                <a:lnTo>
                  <a:pt x="8724" y="12128"/>
                </a:lnTo>
                <a:lnTo>
                  <a:pt x="13969" y="12128"/>
                </a:lnTo>
                <a:lnTo>
                  <a:pt x="13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23095" y="1117033"/>
            <a:ext cx="48200" cy="89636"/>
          </a:xfrm>
          <a:custGeom>
            <a:avLst/>
            <a:gdLst/>
            <a:ahLst/>
            <a:cxnLst/>
            <a:rect l="l" t="t" r="r" b="b"/>
            <a:pathLst>
              <a:path w="36194" h="67309">
                <a:moveTo>
                  <a:pt x="5194" y="0"/>
                </a:moveTo>
                <a:lnTo>
                  <a:pt x="0" y="0"/>
                </a:lnTo>
                <a:lnTo>
                  <a:pt x="0" y="67246"/>
                </a:lnTo>
                <a:lnTo>
                  <a:pt x="5194" y="67246"/>
                </a:lnTo>
                <a:lnTo>
                  <a:pt x="5194" y="34810"/>
                </a:lnTo>
                <a:lnTo>
                  <a:pt x="6400" y="31356"/>
                </a:lnTo>
                <a:lnTo>
                  <a:pt x="8242" y="28625"/>
                </a:lnTo>
                <a:lnTo>
                  <a:pt x="9146" y="27889"/>
                </a:lnTo>
                <a:lnTo>
                  <a:pt x="5194" y="27889"/>
                </a:lnTo>
                <a:lnTo>
                  <a:pt x="5194" y="0"/>
                </a:lnTo>
                <a:close/>
              </a:path>
              <a:path w="36194" h="67309">
                <a:moveTo>
                  <a:pt x="32184" y="23558"/>
                </a:moveTo>
                <a:lnTo>
                  <a:pt x="23228" y="23558"/>
                </a:lnTo>
                <a:lnTo>
                  <a:pt x="26047" y="24587"/>
                </a:lnTo>
                <a:lnTo>
                  <a:pt x="29578" y="28727"/>
                </a:lnTo>
                <a:lnTo>
                  <a:pt x="30480" y="31889"/>
                </a:lnTo>
                <a:lnTo>
                  <a:pt x="30505" y="67246"/>
                </a:lnTo>
                <a:lnTo>
                  <a:pt x="35712" y="67246"/>
                </a:lnTo>
                <a:lnTo>
                  <a:pt x="35687" y="30441"/>
                </a:lnTo>
                <a:lnTo>
                  <a:pt x="34429" y="26149"/>
                </a:lnTo>
                <a:lnTo>
                  <a:pt x="32184" y="23558"/>
                </a:lnTo>
                <a:close/>
              </a:path>
              <a:path w="36194" h="67309">
                <a:moveTo>
                  <a:pt x="25692" y="18999"/>
                </a:moveTo>
                <a:lnTo>
                  <a:pt x="17424" y="18999"/>
                </a:lnTo>
                <a:lnTo>
                  <a:pt x="14503" y="19773"/>
                </a:lnTo>
                <a:lnTo>
                  <a:pt x="9131" y="22872"/>
                </a:lnTo>
                <a:lnTo>
                  <a:pt x="6921" y="25057"/>
                </a:lnTo>
                <a:lnTo>
                  <a:pt x="5194" y="27889"/>
                </a:lnTo>
                <a:lnTo>
                  <a:pt x="9146" y="27889"/>
                </a:lnTo>
                <a:lnTo>
                  <a:pt x="13233" y="24561"/>
                </a:lnTo>
                <a:lnTo>
                  <a:pt x="16103" y="23558"/>
                </a:lnTo>
                <a:lnTo>
                  <a:pt x="32184" y="23558"/>
                </a:lnTo>
                <a:lnTo>
                  <a:pt x="29476" y="20434"/>
                </a:lnTo>
                <a:lnTo>
                  <a:pt x="25692" y="1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66564" y="1142318"/>
            <a:ext cx="51583" cy="65959"/>
          </a:xfrm>
          <a:custGeom>
            <a:avLst/>
            <a:gdLst/>
            <a:ahLst/>
            <a:cxnLst/>
            <a:rect l="l" t="t" r="r" b="b"/>
            <a:pathLst>
              <a:path w="38735" h="49530">
                <a:moveTo>
                  <a:pt x="25374" y="0"/>
                </a:moveTo>
                <a:lnTo>
                  <a:pt x="16090" y="0"/>
                </a:lnTo>
                <a:lnTo>
                  <a:pt x="12522" y="990"/>
                </a:lnTo>
                <a:lnTo>
                  <a:pt x="6426" y="4889"/>
                </a:lnTo>
                <a:lnTo>
                  <a:pt x="4076" y="7670"/>
                </a:lnTo>
                <a:lnTo>
                  <a:pt x="812" y="14846"/>
                </a:lnTo>
                <a:lnTo>
                  <a:pt x="0" y="18986"/>
                </a:lnTo>
                <a:lnTo>
                  <a:pt x="0" y="32524"/>
                </a:lnTo>
                <a:lnTo>
                  <a:pt x="1816" y="38328"/>
                </a:lnTo>
                <a:lnTo>
                  <a:pt x="9080" y="46964"/>
                </a:lnTo>
                <a:lnTo>
                  <a:pt x="14008" y="49123"/>
                </a:lnTo>
                <a:lnTo>
                  <a:pt x="23368" y="49123"/>
                </a:lnTo>
                <a:lnTo>
                  <a:pt x="26327" y="48450"/>
                </a:lnTo>
                <a:lnTo>
                  <a:pt x="31851" y="45770"/>
                </a:lnTo>
                <a:lnTo>
                  <a:pt x="33114" y="44703"/>
                </a:lnTo>
                <a:lnTo>
                  <a:pt x="15468" y="44703"/>
                </a:lnTo>
                <a:lnTo>
                  <a:pt x="11785" y="43014"/>
                </a:lnTo>
                <a:lnTo>
                  <a:pt x="6553" y="36245"/>
                </a:lnTo>
                <a:lnTo>
                  <a:pt x="5245" y="31521"/>
                </a:lnTo>
                <a:lnTo>
                  <a:pt x="5245" y="17792"/>
                </a:lnTo>
                <a:lnTo>
                  <a:pt x="6553" y="13004"/>
                </a:lnTo>
                <a:lnTo>
                  <a:pt x="11785" y="6172"/>
                </a:lnTo>
                <a:lnTo>
                  <a:pt x="15443" y="4470"/>
                </a:lnTo>
                <a:lnTo>
                  <a:pt x="32832" y="4470"/>
                </a:lnTo>
                <a:lnTo>
                  <a:pt x="29654" y="1562"/>
                </a:lnTo>
                <a:lnTo>
                  <a:pt x="25374" y="0"/>
                </a:lnTo>
                <a:close/>
              </a:path>
              <a:path w="38735" h="49530">
                <a:moveTo>
                  <a:pt x="38442" y="33629"/>
                </a:moveTo>
                <a:lnTo>
                  <a:pt x="33401" y="33629"/>
                </a:lnTo>
                <a:lnTo>
                  <a:pt x="33197" y="36893"/>
                </a:lnTo>
                <a:lnTo>
                  <a:pt x="31864" y="39560"/>
                </a:lnTo>
                <a:lnTo>
                  <a:pt x="26936" y="43675"/>
                </a:lnTo>
                <a:lnTo>
                  <a:pt x="23863" y="44703"/>
                </a:lnTo>
                <a:lnTo>
                  <a:pt x="33114" y="44703"/>
                </a:lnTo>
                <a:lnTo>
                  <a:pt x="34061" y="43903"/>
                </a:lnTo>
                <a:lnTo>
                  <a:pt x="37376" y="39154"/>
                </a:lnTo>
                <a:lnTo>
                  <a:pt x="38290" y="36512"/>
                </a:lnTo>
                <a:lnTo>
                  <a:pt x="38442" y="33629"/>
                </a:lnTo>
                <a:close/>
              </a:path>
              <a:path w="38735" h="49530">
                <a:moveTo>
                  <a:pt x="32832" y="4470"/>
                </a:moveTo>
                <a:lnTo>
                  <a:pt x="23888" y="4470"/>
                </a:lnTo>
                <a:lnTo>
                  <a:pt x="26962" y="5613"/>
                </a:lnTo>
                <a:lnTo>
                  <a:pt x="31826" y="10159"/>
                </a:lnTo>
                <a:lnTo>
                  <a:pt x="33159" y="13157"/>
                </a:lnTo>
                <a:lnTo>
                  <a:pt x="33401" y="16852"/>
                </a:lnTo>
                <a:lnTo>
                  <a:pt x="38442" y="16852"/>
                </a:lnTo>
                <a:lnTo>
                  <a:pt x="38201" y="11810"/>
                </a:lnTo>
                <a:lnTo>
                  <a:pt x="36398" y="7734"/>
                </a:lnTo>
                <a:lnTo>
                  <a:pt x="32832" y="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54103" y="1142318"/>
            <a:ext cx="56657" cy="65959"/>
          </a:xfrm>
          <a:custGeom>
            <a:avLst/>
            <a:gdLst/>
            <a:ahLst/>
            <a:cxnLst/>
            <a:rect l="l" t="t" r="r" b="b"/>
            <a:pathLst>
              <a:path w="42544" h="49530">
                <a:moveTo>
                  <a:pt x="27406" y="0"/>
                </a:moveTo>
                <a:lnTo>
                  <a:pt x="17005" y="0"/>
                </a:lnTo>
                <a:lnTo>
                  <a:pt x="13360" y="1015"/>
                </a:lnTo>
                <a:lnTo>
                  <a:pt x="6908" y="5079"/>
                </a:lnTo>
                <a:lnTo>
                  <a:pt x="4419" y="7924"/>
                </a:lnTo>
                <a:lnTo>
                  <a:pt x="876" y="15214"/>
                </a:lnTo>
                <a:lnTo>
                  <a:pt x="0" y="19316"/>
                </a:lnTo>
                <a:lnTo>
                  <a:pt x="0" y="32207"/>
                </a:lnTo>
                <a:lnTo>
                  <a:pt x="1955" y="38074"/>
                </a:lnTo>
                <a:lnTo>
                  <a:pt x="9817" y="46913"/>
                </a:lnTo>
                <a:lnTo>
                  <a:pt x="14909" y="49123"/>
                </a:lnTo>
                <a:lnTo>
                  <a:pt x="25311" y="49123"/>
                </a:lnTo>
                <a:lnTo>
                  <a:pt x="28968" y="48132"/>
                </a:lnTo>
                <a:lnTo>
                  <a:pt x="34511" y="44703"/>
                </a:lnTo>
                <a:lnTo>
                  <a:pt x="16433" y="44703"/>
                </a:lnTo>
                <a:lnTo>
                  <a:pt x="12585" y="42887"/>
                </a:lnTo>
                <a:lnTo>
                  <a:pt x="6718" y="35623"/>
                </a:lnTo>
                <a:lnTo>
                  <a:pt x="5245" y="30975"/>
                </a:lnTo>
                <a:lnTo>
                  <a:pt x="5245" y="18414"/>
                </a:lnTo>
                <a:lnTo>
                  <a:pt x="6731" y="13627"/>
                </a:lnTo>
                <a:lnTo>
                  <a:pt x="12623" y="6299"/>
                </a:lnTo>
                <a:lnTo>
                  <a:pt x="16433" y="4470"/>
                </a:lnTo>
                <a:lnTo>
                  <a:pt x="34498" y="4470"/>
                </a:lnTo>
                <a:lnTo>
                  <a:pt x="32512" y="2222"/>
                </a:lnTo>
                <a:lnTo>
                  <a:pt x="27406" y="0"/>
                </a:lnTo>
                <a:close/>
              </a:path>
              <a:path w="42544" h="49530">
                <a:moveTo>
                  <a:pt x="34498" y="4470"/>
                </a:moveTo>
                <a:lnTo>
                  <a:pt x="24218" y="4470"/>
                </a:lnTo>
                <a:lnTo>
                  <a:pt x="26987" y="5295"/>
                </a:lnTo>
                <a:lnTo>
                  <a:pt x="31838" y="8597"/>
                </a:lnTo>
                <a:lnTo>
                  <a:pt x="33718" y="10921"/>
                </a:lnTo>
                <a:lnTo>
                  <a:pt x="36410" y="16941"/>
                </a:lnTo>
                <a:lnTo>
                  <a:pt x="37084" y="20243"/>
                </a:lnTo>
                <a:lnTo>
                  <a:pt x="37037" y="30975"/>
                </a:lnTo>
                <a:lnTo>
                  <a:pt x="35610" y="35623"/>
                </a:lnTo>
                <a:lnTo>
                  <a:pt x="29756" y="42887"/>
                </a:lnTo>
                <a:lnTo>
                  <a:pt x="25908" y="44703"/>
                </a:lnTo>
                <a:lnTo>
                  <a:pt x="34511" y="44703"/>
                </a:lnTo>
                <a:lnTo>
                  <a:pt x="35382" y="44170"/>
                </a:lnTo>
                <a:lnTo>
                  <a:pt x="37871" y="41338"/>
                </a:lnTo>
                <a:lnTo>
                  <a:pt x="41402" y="34010"/>
                </a:lnTo>
                <a:lnTo>
                  <a:pt x="42291" y="29895"/>
                </a:lnTo>
                <a:lnTo>
                  <a:pt x="42291" y="16916"/>
                </a:lnTo>
                <a:lnTo>
                  <a:pt x="40322" y="11061"/>
                </a:lnTo>
                <a:lnTo>
                  <a:pt x="34498" y="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50860" y="1143484"/>
            <a:ext cx="48200" cy="64267"/>
          </a:xfrm>
          <a:custGeom>
            <a:avLst/>
            <a:gdLst/>
            <a:ahLst/>
            <a:cxnLst/>
            <a:rect l="l" t="t" r="r" b="b"/>
            <a:pathLst>
              <a:path w="36194" h="48259">
                <a:moveTo>
                  <a:pt x="5207" y="0"/>
                </a:moveTo>
                <a:lnTo>
                  <a:pt x="0" y="0"/>
                </a:lnTo>
                <a:lnTo>
                  <a:pt x="50" y="36575"/>
                </a:lnTo>
                <a:lnTo>
                  <a:pt x="1397" y="40919"/>
                </a:lnTo>
                <a:lnTo>
                  <a:pt x="6654" y="46786"/>
                </a:lnTo>
                <a:lnTo>
                  <a:pt x="10490" y="48247"/>
                </a:lnTo>
                <a:lnTo>
                  <a:pt x="22453" y="48247"/>
                </a:lnTo>
                <a:lnTo>
                  <a:pt x="27495" y="45961"/>
                </a:lnTo>
                <a:lnTo>
                  <a:pt x="29048" y="43700"/>
                </a:lnTo>
                <a:lnTo>
                  <a:pt x="8851" y="43700"/>
                </a:lnTo>
                <a:lnTo>
                  <a:pt x="5207" y="39179"/>
                </a:lnTo>
                <a:lnTo>
                  <a:pt x="5207" y="0"/>
                </a:lnTo>
                <a:close/>
              </a:path>
              <a:path w="36194" h="48259">
                <a:moveTo>
                  <a:pt x="35814" y="41376"/>
                </a:moveTo>
                <a:lnTo>
                  <a:pt x="30645" y="41376"/>
                </a:lnTo>
                <a:lnTo>
                  <a:pt x="30734" y="47370"/>
                </a:lnTo>
                <a:lnTo>
                  <a:pt x="35814" y="47370"/>
                </a:lnTo>
                <a:lnTo>
                  <a:pt x="35814" y="41376"/>
                </a:lnTo>
                <a:close/>
              </a:path>
              <a:path w="36194" h="48259">
                <a:moveTo>
                  <a:pt x="35814" y="0"/>
                </a:moveTo>
                <a:lnTo>
                  <a:pt x="30556" y="0"/>
                </a:lnTo>
                <a:lnTo>
                  <a:pt x="30556" y="34289"/>
                </a:lnTo>
                <a:lnTo>
                  <a:pt x="28536" y="40563"/>
                </a:lnTo>
                <a:lnTo>
                  <a:pt x="23736" y="43700"/>
                </a:lnTo>
                <a:lnTo>
                  <a:pt x="29048" y="43700"/>
                </a:lnTo>
                <a:lnTo>
                  <a:pt x="30645" y="41376"/>
                </a:lnTo>
                <a:lnTo>
                  <a:pt x="35814" y="41376"/>
                </a:lnTo>
                <a:lnTo>
                  <a:pt x="35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42947" y="1142334"/>
            <a:ext cx="48200" cy="64267"/>
          </a:xfrm>
          <a:custGeom>
            <a:avLst/>
            <a:gdLst/>
            <a:ahLst/>
            <a:cxnLst/>
            <a:rect l="l" t="t" r="r" b="b"/>
            <a:pathLst>
              <a:path w="36194" h="48259">
                <a:moveTo>
                  <a:pt x="4978" y="876"/>
                </a:moveTo>
                <a:lnTo>
                  <a:pt x="0" y="876"/>
                </a:lnTo>
                <a:lnTo>
                  <a:pt x="0" y="48247"/>
                </a:lnTo>
                <a:lnTo>
                  <a:pt x="5206" y="48247"/>
                </a:lnTo>
                <a:lnTo>
                  <a:pt x="5206" y="15811"/>
                </a:lnTo>
                <a:lnTo>
                  <a:pt x="6400" y="12357"/>
                </a:lnTo>
                <a:lnTo>
                  <a:pt x="8242" y="9626"/>
                </a:lnTo>
                <a:lnTo>
                  <a:pt x="9039" y="8978"/>
                </a:lnTo>
                <a:lnTo>
                  <a:pt x="5156" y="8978"/>
                </a:lnTo>
                <a:lnTo>
                  <a:pt x="4978" y="876"/>
                </a:lnTo>
                <a:close/>
              </a:path>
              <a:path w="36194" h="48259">
                <a:moveTo>
                  <a:pt x="32177" y="4559"/>
                </a:moveTo>
                <a:lnTo>
                  <a:pt x="23215" y="4559"/>
                </a:lnTo>
                <a:lnTo>
                  <a:pt x="26047" y="5588"/>
                </a:lnTo>
                <a:lnTo>
                  <a:pt x="29590" y="9728"/>
                </a:lnTo>
                <a:lnTo>
                  <a:pt x="30467" y="12890"/>
                </a:lnTo>
                <a:lnTo>
                  <a:pt x="30505" y="48247"/>
                </a:lnTo>
                <a:lnTo>
                  <a:pt x="35712" y="48247"/>
                </a:lnTo>
                <a:lnTo>
                  <a:pt x="35686" y="11442"/>
                </a:lnTo>
                <a:lnTo>
                  <a:pt x="34416" y="7150"/>
                </a:lnTo>
                <a:lnTo>
                  <a:pt x="32177" y="4559"/>
                </a:lnTo>
                <a:close/>
              </a:path>
              <a:path w="36194" h="48259">
                <a:moveTo>
                  <a:pt x="25692" y="0"/>
                </a:moveTo>
                <a:lnTo>
                  <a:pt x="17398" y="0"/>
                </a:lnTo>
                <a:lnTo>
                  <a:pt x="14477" y="762"/>
                </a:lnTo>
                <a:lnTo>
                  <a:pt x="9156" y="3835"/>
                </a:lnTo>
                <a:lnTo>
                  <a:pt x="6946" y="6057"/>
                </a:lnTo>
                <a:lnTo>
                  <a:pt x="5156" y="8978"/>
                </a:lnTo>
                <a:lnTo>
                  <a:pt x="9039" y="8978"/>
                </a:lnTo>
                <a:lnTo>
                  <a:pt x="13246" y="5562"/>
                </a:lnTo>
                <a:lnTo>
                  <a:pt x="16103" y="4559"/>
                </a:lnTo>
                <a:lnTo>
                  <a:pt x="32177" y="4559"/>
                </a:lnTo>
                <a:lnTo>
                  <a:pt x="29476" y="1435"/>
                </a:lnTo>
                <a:lnTo>
                  <a:pt x="25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27035" y="1127349"/>
            <a:ext cx="32979" cy="81180"/>
          </a:xfrm>
          <a:custGeom>
            <a:avLst/>
            <a:gdLst/>
            <a:ahLst/>
            <a:cxnLst/>
            <a:rect l="l" t="t" r="r" b="b"/>
            <a:pathLst>
              <a:path w="24764" h="60959">
                <a:moveTo>
                  <a:pt x="13969" y="16421"/>
                </a:moveTo>
                <a:lnTo>
                  <a:pt x="8712" y="16421"/>
                </a:lnTo>
                <a:lnTo>
                  <a:pt x="8712" y="52082"/>
                </a:lnTo>
                <a:lnTo>
                  <a:pt x="9547" y="55168"/>
                </a:lnTo>
                <a:lnTo>
                  <a:pt x="12801" y="59321"/>
                </a:lnTo>
                <a:lnTo>
                  <a:pt x="15417" y="60375"/>
                </a:lnTo>
                <a:lnTo>
                  <a:pt x="21361" y="60375"/>
                </a:lnTo>
                <a:lnTo>
                  <a:pt x="23228" y="60121"/>
                </a:lnTo>
                <a:lnTo>
                  <a:pt x="24599" y="59626"/>
                </a:lnTo>
                <a:lnTo>
                  <a:pt x="24406" y="55816"/>
                </a:lnTo>
                <a:lnTo>
                  <a:pt x="17919" y="55816"/>
                </a:lnTo>
                <a:lnTo>
                  <a:pt x="16335" y="55156"/>
                </a:lnTo>
                <a:lnTo>
                  <a:pt x="14439" y="52603"/>
                </a:lnTo>
                <a:lnTo>
                  <a:pt x="13969" y="50647"/>
                </a:lnTo>
                <a:lnTo>
                  <a:pt x="13969" y="16421"/>
                </a:lnTo>
                <a:close/>
              </a:path>
              <a:path w="24764" h="60959">
                <a:moveTo>
                  <a:pt x="24383" y="55372"/>
                </a:moveTo>
                <a:lnTo>
                  <a:pt x="22428" y="55676"/>
                </a:lnTo>
                <a:lnTo>
                  <a:pt x="21018" y="55816"/>
                </a:lnTo>
                <a:lnTo>
                  <a:pt x="24406" y="55816"/>
                </a:lnTo>
                <a:lnTo>
                  <a:pt x="24383" y="55372"/>
                </a:lnTo>
                <a:close/>
              </a:path>
              <a:path w="24764" h="60959">
                <a:moveTo>
                  <a:pt x="23774" y="12128"/>
                </a:moveTo>
                <a:lnTo>
                  <a:pt x="0" y="12128"/>
                </a:lnTo>
                <a:lnTo>
                  <a:pt x="0" y="16421"/>
                </a:lnTo>
                <a:lnTo>
                  <a:pt x="23774" y="16421"/>
                </a:lnTo>
                <a:lnTo>
                  <a:pt x="23774" y="12128"/>
                </a:lnTo>
                <a:close/>
              </a:path>
              <a:path w="24764" h="60959">
                <a:moveTo>
                  <a:pt x="13969" y="0"/>
                </a:moveTo>
                <a:lnTo>
                  <a:pt x="8712" y="0"/>
                </a:lnTo>
                <a:lnTo>
                  <a:pt x="8712" y="12128"/>
                </a:lnTo>
                <a:lnTo>
                  <a:pt x="13969" y="12128"/>
                </a:lnTo>
                <a:lnTo>
                  <a:pt x="13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696208" y="1142333"/>
            <a:ext cx="48200" cy="65959"/>
          </a:xfrm>
          <a:custGeom>
            <a:avLst/>
            <a:gdLst/>
            <a:ahLst/>
            <a:cxnLst/>
            <a:rect l="l" t="t" r="r" b="b"/>
            <a:pathLst>
              <a:path w="36194" h="49530">
                <a:moveTo>
                  <a:pt x="5257" y="34975"/>
                </a:moveTo>
                <a:lnTo>
                  <a:pt x="0" y="34975"/>
                </a:lnTo>
                <a:lnTo>
                  <a:pt x="0" y="39065"/>
                </a:lnTo>
                <a:lnTo>
                  <a:pt x="1727" y="42443"/>
                </a:lnTo>
                <a:lnTo>
                  <a:pt x="8585" y="47777"/>
                </a:lnTo>
                <a:lnTo>
                  <a:pt x="13055" y="49123"/>
                </a:lnTo>
                <a:lnTo>
                  <a:pt x="23774" y="49123"/>
                </a:lnTo>
                <a:lnTo>
                  <a:pt x="27978" y="47917"/>
                </a:lnTo>
                <a:lnTo>
                  <a:pt x="32316" y="44691"/>
                </a:lnTo>
                <a:lnTo>
                  <a:pt x="14655" y="44691"/>
                </a:lnTo>
                <a:lnTo>
                  <a:pt x="11506" y="43840"/>
                </a:lnTo>
                <a:lnTo>
                  <a:pt x="6756" y="40424"/>
                </a:lnTo>
                <a:lnTo>
                  <a:pt x="5461" y="38049"/>
                </a:lnTo>
                <a:lnTo>
                  <a:pt x="5257" y="34975"/>
                </a:lnTo>
                <a:close/>
              </a:path>
              <a:path w="36194" h="49530">
                <a:moveTo>
                  <a:pt x="23545" y="0"/>
                </a:moveTo>
                <a:lnTo>
                  <a:pt x="13385" y="0"/>
                </a:lnTo>
                <a:lnTo>
                  <a:pt x="9385" y="1219"/>
                </a:lnTo>
                <a:lnTo>
                  <a:pt x="3149" y="6095"/>
                </a:lnTo>
                <a:lnTo>
                  <a:pt x="1645" y="9067"/>
                </a:lnTo>
                <a:lnTo>
                  <a:pt x="1587" y="15278"/>
                </a:lnTo>
                <a:lnTo>
                  <a:pt x="2146" y="17297"/>
                </a:lnTo>
                <a:lnTo>
                  <a:pt x="22415" y="27139"/>
                </a:lnTo>
                <a:lnTo>
                  <a:pt x="25565" y="28371"/>
                </a:lnTo>
                <a:lnTo>
                  <a:pt x="29743" y="31521"/>
                </a:lnTo>
                <a:lnTo>
                  <a:pt x="30727" y="33489"/>
                </a:lnTo>
                <a:lnTo>
                  <a:pt x="30784" y="38658"/>
                </a:lnTo>
                <a:lnTo>
                  <a:pt x="29667" y="40690"/>
                </a:lnTo>
                <a:lnTo>
                  <a:pt x="25158" y="43891"/>
                </a:lnTo>
                <a:lnTo>
                  <a:pt x="22212" y="44691"/>
                </a:lnTo>
                <a:lnTo>
                  <a:pt x="32316" y="44691"/>
                </a:lnTo>
                <a:lnTo>
                  <a:pt x="34417" y="43129"/>
                </a:lnTo>
                <a:lnTo>
                  <a:pt x="36042" y="39941"/>
                </a:lnTo>
                <a:lnTo>
                  <a:pt x="36042" y="33489"/>
                </a:lnTo>
                <a:lnTo>
                  <a:pt x="14338" y="20726"/>
                </a:lnTo>
                <a:lnTo>
                  <a:pt x="11176" y="19532"/>
                </a:lnTo>
                <a:lnTo>
                  <a:pt x="7708" y="16941"/>
                </a:lnTo>
                <a:lnTo>
                  <a:pt x="6928" y="15278"/>
                </a:lnTo>
                <a:lnTo>
                  <a:pt x="6845" y="10286"/>
                </a:lnTo>
                <a:lnTo>
                  <a:pt x="7886" y="8293"/>
                </a:lnTo>
                <a:lnTo>
                  <a:pt x="12052" y="5232"/>
                </a:lnTo>
                <a:lnTo>
                  <a:pt x="14820" y="4470"/>
                </a:lnTo>
                <a:lnTo>
                  <a:pt x="31657" y="4470"/>
                </a:lnTo>
                <a:lnTo>
                  <a:pt x="27787" y="1308"/>
                </a:lnTo>
                <a:lnTo>
                  <a:pt x="23545" y="0"/>
                </a:lnTo>
                <a:close/>
              </a:path>
              <a:path w="36194" h="49530">
                <a:moveTo>
                  <a:pt x="31657" y="4470"/>
                </a:moveTo>
                <a:lnTo>
                  <a:pt x="21793" y="4470"/>
                </a:lnTo>
                <a:lnTo>
                  <a:pt x="24726" y="5384"/>
                </a:lnTo>
                <a:lnTo>
                  <a:pt x="29362" y="9067"/>
                </a:lnTo>
                <a:lnTo>
                  <a:pt x="30518" y="11366"/>
                </a:lnTo>
                <a:lnTo>
                  <a:pt x="30518" y="14135"/>
                </a:lnTo>
                <a:lnTo>
                  <a:pt x="35763" y="14135"/>
                </a:lnTo>
                <a:lnTo>
                  <a:pt x="35763" y="9931"/>
                </a:lnTo>
                <a:lnTo>
                  <a:pt x="34175" y="6527"/>
                </a:lnTo>
                <a:lnTo>
                  <a:pt x="31657" y="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66090" y="619486"/>
            <a:ext cx="822875" cy="372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7706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20474" y="5891563"/>
            <a:ext cx="4292080" cy="539660"/>
          </a:xfrm>
          <a:prstGeom prst="rect">
            <a:avLst/>
          </a:prstGeom>
        </p:spPr>
        <p:txBody>
          <a:bodyPr vert="horz" wrap="square" lIns="0" tIns="14376" rIns="0" bIns="0" rtlCol="0">
            <a:spAutoFit/>
          </a:bodyPr>
          <a:lstStyle/>
          <a:p>
            <a:pPr marL="600397" defTabSz="1217706">
              <a:spcBef>
                <a:spcPts val="113"/>
              </a:spcBef>
            </a:pPr>
            <a:r>
              <a:rPr lang="en-GB" sz="1531" spc="-40" dirty="0">
                <a:solidFill>
                  <a:srgbClr val="5C5D60"/>
                </a:solidFill>
                <a:latin typeface="Times New Roman"/>
                <a:cs typeface="Times New Roman"/>
              </a:rPr>
              <a:t>MORE INFORMATION AND REGISTRATION</a:t>
            </a:r>
            <a:endParaRPr sz="153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13" algn="r" defTabSz="1217706">
              <a:spcBef>
                <a:spcPts val="493"/>
              </a:spcBef>
            </a:pPr>
            <a:r>
              <a:rPr sz="1465" spc="-13" dirty="0">
                <a:solidFill>
                  <a:srgbClr val="00A99D"/>
                </a:solidFill>
                <a:latin typeface="Arial"/>
                <a:cs typeface="Arial"/>
              </a:rPr>
              <a:t>ERSNET.ORG/COURSES</a:t>
            </a:r>
            <a:endParaRPr sz="1465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0488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Trebuchet MS</vt:lpstr>
      <vt:lpstr>1_Office Theme</vt:lpstr>
      <vt:lpstr>ERS ONLINE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 SKILLS COURSE 2020</dc:title>
  <dc:creator>Anca-Elena Matei</dc:creator>
  <cp:lastModifiedBy>Anca-Elena Matei</cp:lastModifiedBy>
  <cp:revision>4</cp:revision>
  <dcterms:created xsi:type="dcterms:W3CDTF">2020-01-08T15:06:52Z</dcterms:created>
  <dcterms:modified xsi:type="dcterms:W3CDTF">2020-10-06T16:24:40Z</dcterms:modified>
</cp:coreProperties>
</file>